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4048" r:id="rId7"/>
    <p:sldMasterId id="2147484065" r:id="rId8"/>
    <p:sldMasterId id="2147484078" r:id="rId9"/>
    <p:sldMasterId id="2147484115" r:id="rId10"/>
    <p:sldMasterId id="2147484150" r:id="rId11"/>
  </p:sldMasterIdLst>
  <p:notesMasterIdLst>
    <p:notesMasterId r:id="rId28"/>
  </p:notesMasterIdLst>
  <p:handoutMasterIdLst>
    <p:handoutMasterId r:id="rId29"/>
  </p:handoutMasterIdLst>
  <p:sldIdLst>
    <p:sldId id="1379" r:id="rId12"/>
    <p:sldId id="1380" r:id="rId13"/>
    <p:sldId id="1348" r:id="rId14"/>
    <p:sldId id="1371" r:id="rId15"/>
    <p:sldId id="1381" r:id="rId16"/>
    <p:sldId id="1382" r:id="rId17"/>
    <p:sldId id="1360" r:id="rId18"/>
    <p:sldId id="1383" r:id="rId19"/>
    <p:sldId id="1353" r:id="rId20"/>
    <p:sldId id="1351" r:id="rId21"/>
    <p:sldId id="1373" r:id="rId22"/>
    <p:sldId id="1375" r:id="rId23"/>
    <p:sldId id="1366" r:id="rId24"/>
    <p:sldId id="1369" r:id="rId25"/>
    <p:sldId id="1359" r:id="rId26"/>
    <p:sldId id="1378" r:id="rId27"/>
  </p:sldIdLst>
  <p:sldSz cx="12192000" cy="6858000"/>
  <p:notesSz cx="7023100" cy="9309100"/>
  <p:embeddedFontLst>
    <p:embeddedFont>
      <p:font typeface="Segoe Pro Light" panose="020B0604020202020204" charset="0"/>
      <p:regular r:id="rId30"/>
      <p:italic r:id="rId31"/>
    </p:embeddedFont>
    <p:embeddedFont>
      <p:font typeface="Segoe Light" panose="020B0604020202020204" charset="0"/>
      <p:regular r:id="rId32"/>
      <p:italic r:id="rId33"/>
    </p:embeddedFont>
    <p:embeddedFont>
      <p:font typeface="Segoe UI" panose="020B0502040204020203" pitchFamily="34" charset="0"/>
      <p:regular r:id="rId34"/>
      <p:bold r:id="rId35"/>
      <p:italic r:id="rId36"/>
      <p:boldItalic r:id="rId37"/>
    </p:embeddedFont>
    <p:embeddedFont>
      <p:font typeface="Segoe UI Light" panose="020B0502040204020203" pitchFamily="34" charset="0"/>
      <p:regular r:id="rId38"/>
      <p:italic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4032" userDrawn="1">
          <p15:clr>
            <a:srgbClr val="A4A3A4"/>
          </p15:clr>
        </p15:guide>
        <p15:guide id="5" orient="horz" pos="4200" userDrawn="1">
          <p15:clr>
            <a:srgbClr val="A4A3A4"/>
          </p15:clr>
        </p15:guide>
        <p15:guide id="6" pos="38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dd Schwartz" initials="tcs" lastIdx="4" clrIdx="0"/>
  <p:cmAuthor id="1" name="Stefan Weitz" initials="SW" lastIdx="10" clrIdx="1"/>
  <p:cmAuthor id="2" name="Todd Schwartz" initials="TCS" lastIdx="10" clrIdx="2"/>
  <p:cmAuthor id="3" name="Henry Hall" initials="HH" lastIdx="67" clrIdx="3"/>
  <p:cmAuthor id="4" name="Hank" initials="H" lastIdx="32" clrIdx="4"/>
  <p:cmAuthor id="5" name="Lisa Gurry" initials="LG" lastIdx="2" clrIdx="5"/>
  <p:cmAuthor id="6" name="TracyLee Hill" initials="TLH" lastIdx="21" clrIdx="6"/>
  <p:cmAuthor id="7" name="claireh" initials="c" lastIdx="1" clrIdx="7"/>
  <p:cmAuthor id="8" name="David Delmar (Allyis Inc)" initials="DD(I" lastIdx="3" clrIdx="8">
    <p:extLst/>
  </p:cmAuthor>
  <p:cmAuthor id="9" name="Michelle Walls" initials="MW" lastIdx="10" clrIdx="9">
    <p:extLst/>
  </p:cmAuthor>
  <p:cmAuthor id="10" name="Stephanie Blucker (Allyis Inc)" initials="SB(I" lastIdx="2" clrIdx="10">
    <p:extLst/>
  </p:cmAuthor>
  <p:cmAuthor id="11" name="Cheri Rudolph" initials="CR" lastIdx="1" clrIdx="11">
    <p:extLst/>
  </p:cmAuthor>
  <p:cmAuthor id="12" name="Michelle Fears" initials="MF" lastIdx="9" clrIdx="12">
    <p:extLst>
      <p:ext uri="{19B8F6BF-5375-455C-9EA6-DF929625EA0E}">
        <p15:presenceInfo xmlns:p15="http://schemas.microsoft.com/office/powerpoint/2012/main" userId="S-1-5-21-2127521184-1604012920-1887927527-19844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CEB"/>
    <a:srgbClr val="FF8C00"/>
    <a:srgbClr val="FFB900"/>
    <a:srgbClr val="E81123"/>
    <a:srgbClr val="505050"/>
    <a:srgbClr val="A3A3A3"/>
    <a:srgbClr val="E1E0DF"/>
    <a:srgbClr val="D2D2D2"/>
    <a:srgbClr val="737373"/>
    <a:srgbClr val="FCD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52" autoAdjust="0"/>
    <p:restoredTop sz="96144" autoAdjust="0"/>
  </p:normalViewPr>
  <p:slideViewPr>
    <p:cSldViewPr snapToGrid="0">
      <p:cViewPr varScale="1">
        <p:scale>
          <a:sx n="64" d="100"/>
          <a:sy n="64" d="100"/>
        </p:scale>
        <p:origin x="588" y="36"/>
      </p:cViewPr>
      <p:guideLst>
        <p:guide orient="horz" pos="4032"/>
        <p:guide orient="horz" pos="420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93" d="100"/>
        <a:sy n="93" d="100"/>
      </p:scale>
      <p:origin x="0" y="0"/>
    </p:cViewPr>
  </p:sorterViewPr>
  <p:notesViewPr>
    <p:cSldViewPr snapToGrid="0" showGuides="1">
      <p:cViewPr varScale="1">
        <p:scale>
          <a:sx n="76" d="100"/>
          <a:sy n="76" d="100"/>
        </p:scale>
        <p:origin x="2880" y="6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Master" Target="slideMasters/slideMaster1.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5.xml"/><Relationship Id="rId24" Type="http://schemas.openxmlformats.org/officeDocument/2006/relationships/slide" Target="slides/slide1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microsoft.com/office/2015/10/relationships/revisionInfo" Target="revisionInfo.xml"/><Relationship Id="rId10" Type="http://schemas.openxmlformats.org/officeDocument/2006/relationships/slideMaster" Target="slideMasters/slideMaster4.xml"/><Relationship Id="rId19" Type="http://schemas.openxmlformats.org/officeDocument/2006/relationships/slide" Target="slides/slide8.xml"/><Relationship Id="rId31" Type="http://schemas.openxmlformats.org/officeDocument/2006/relationships/font" Target="fonts/font2.fntdata"/><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398824" y="8842030"/>
            <a:ext cx="622651" cy="465455"/>
          </a:xfrm>
          <a:prstGeom prst="rect">
            <a:avLst/>
          </a:prstGeom>
        </p:spPr>
        <p:txBody>
          <a:bodyPr vert="horz" lIns="93324" tIns="46662" rIns="93324" bIns="46662" rtlCol="0" anchor="b"/>
          <a:lstStyle>
            <a:lvl1pPr algn="r">
              <a:defRPr sz="1200"/>
            </a:lvl1pPr>
          </a:lstStyle>
          <a:p>
            <a:fld id="{8980CB99-47E3-46F4-AAEB-3919FBEFC014}" type="slidenum">
              <a:rPr lang="en-US" smtClean="0"/>
              <a:pPr/>
              <a:t>‹#›</a:t>
            </a:fld>
            <a:endParaRPr lang="en-US" dirty="0"/>
          </a:p>
        </p:txBody>
      </p:sp>
      <p:sp>
        <p:nvSpPr>
          <p:cNvPr id="6" name="Header Placeholder 1"/>
          <p:cNvSpPr>
            <a:spLocks noGrp="1"/>
          </p:cNvSpPr>
          <p:nvPr>
            <p:ph type="hdr" sz="quarter"/>
          </p:nvPr>
        </p:nvSpPr>
        <p:spPr>
          <a:xfrm>
            <a:off x="0" y="0"/>
            <a:ext cx="3004397" cy="461608"/>
          </a:xfrm>
          <a:prstGeom prst="rect">
            <a:avLst/>
          </a:prstGeom>
        </p:spPr>
        <p:txBody>
          <a:bodyPr vert="horz" lIns="92373" tIns="46186" rIns="92373" bIns="46186" rtlCol="0"/>
          <a:lstStyle>
            <a:lvl1pPr algn="l">
              <a:defRPr sz="1200">
                <a:latin typeface="Segoe UI" pitchFamily="34" charset="0"/>
              </a:defRPr>
            </a:lvl1pPr>
          </a:lstStyle>
          <a:p>
            <a:r>
              <a:rPr lang="en-US" dirty="0">
                <a:latin typeface="Segoe Light" pitchFamily="34" charset="0"/>
              </a:rPr>
              <a:t>Bing SMB Advertisers – Search Ads</a:t>
            </a:r>
          </a:p>
        </p:txBody>
      </p:sp>
      <p:sp>
        <p:nvSpPr>
          <p:cNvPr id="7" name="Date Placeholder 2"/>
          <p:cNvSpPr>
            <a:spLocks noGrp="1"/>
          </p:cNvSpPr>
          <p:nvPr>
            <p:ph type="dt" idx="1"/>
          </p:nvPr>
        </p:nvSpPr>
        <p:spPr>
          <a:xfrm>
            <a:off x="3927223" y="0"/>
            <a:ext cx="3004397" cy="461608"/>
          </a:xfrm>
          <a:prstGeom prst="rect">
            <a:avLst/>
          </a:prstGeom>
        </p:spPr>
        <p:txBody>
          <a:bodyPr vert="horz" lIns="92373" tIns="46186" rIns="92373" bIns="46186" rtlCol="0"/>
          <a:lstStyle>
            <a:lvl1pPr algn="r">
              <a:defRPr sz="1200">
                <a:latin typeface="Segoe UI" pitchFamily="34" charset="0"/>
              </a:defRPr>
            </a:lvl1pPr>
          </a:lstStyle>
          <a:p>
            <a:fld id="{AA6D20B8-6C0D-43D7-8170-C599A586060F}" type="datetime1">
              <a:rPr lang="en-US" smtClean="0">
                <a:latin typeface="Segoe Light" pitchFamily="34" charset="0"/>
              </a:rPr>
              <a:t>11/29/2017</a:t>
            </a:fld>
            <a:endParaRPr lang="en-US" dirty="0">
              <a:latin typeface="Segoe Light" pitchFamily="34" charset="0"/>
            </a:endParaRPr>
          </a:p>
        </p:txBody>
      </p:sp>
      <p:sp>
        <p:nvSpPr>
          <p:cNvPr id="8" name="Footer Placeholder 5"/>
          <p:cNvSpPr>
            <a:spLocks noGrp="1"/>
          </p:cNvSpPr>
          <p:nvPr>
            <p:ph type="ftr" sz="quarter" idx="2"/>
          </p:nvPr>
        </p:nvSpPr>
        <p:spPr>
          <a:xfrm>
            <a:off x="0" y="8844836"/>
            <a:ext cx="6239902" cy="461608"/>
          </a:xfrm>
          <a:prstGeom prst="rect">
            <a:avLst/>
          </a:prstGeom>
        </p:spPr>
        <p:txBody>
          <a:bodyPr vert="horz" lIns="92373" tIns="46186" rIns="92373" bIns="46186" rtlCol="0" anchor="b"/>
          <a:lstStyle>
            <a:lvl1pPr algn="l">
              <a:defRPr sz="500">
                <a:latin typeface="Segoe" pitchFamily="34" charset="0"/>
              </a:defRPr>
            </a:lvl1p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86448894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09575" y="700088"/>
            <a:ext cx="6203950" cy="349091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24" tIns="46662" rIns="93324" bIns="4666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6122848" y="8842030"/>
            <a:ext cx="898626" cy="465455"/>
          </a:xfrm>
          <a:prstGeom prst="rect">
            <a:avLst/>
          </a:prstGeom>
        </p:spPr>
        <p:txBody>
          <a:bodyPr vert="horz" lIns="93324" tIns="46662" rIns="93324" bIns="46662" rtlCol="0" anchor="b"/>
          <a:lstStyle>
            <a:lvl1pPr algn="r">
              <a:defRPr sz="1200" b="1"/>
            </a:lvl1pPr>
          </a:lstStyle>
          <a:p>
            <a:r>
              <a:rPr lang="en-US" dirty="0"/>
              <a:t> Page </a:t>
            </a:r>
            <a:fld id="{8B263312-38AA-4E1E-B2B5-0F8F122B24FE}" type="slidenum">
              <a:rPr lang="en-US" smtClean="0"/>
              <a:pPr/>
              <a:t>‹#›</a:t>
            </a:fld>
            <a:endParaRPr lang="en-US" dirty="0"/>
          </a:p>
        </p:txBody>
      </p:sp>
      <p:sp>
        <p:nvSpPr>
          <p:cNvPr id="6" name="Header Placeholder 1"/>
          <p:cNvSpPr>
            <a:spLocks noGrp="1"/>
          </p:cNvSpPr>
          <p:nvPr>
            <p:ph type="hdr" sz="quarter"/>
          </p:nvPr>
        </p:nvSpPr>
        <p:spPr>
          <a:xfrm>
            <a:off x="0" y="0"/>
            <a:ext cx="3004397" cy="461608"/>
          </a:xfrm>
          <a:prstGeom prst="rect">
            <a:avLst/>
          </a:prstGeom>
        </p:spPr>
        <p:txBody>
          <a:bodyPr vert="horz" lIns="92373" tIns="46186" rIns="92373" bIns="46186" rtlCol="0"/>
          <a:lstStyle>
            <a:lvl1pPr algn="l">
              <a:defRPr sz="1200">
                <a:latin typeface="Segoe Light" pitchFamily="34" charset="0"/>
              </a:defRPr>
            </a:lvl1pPr>
          </a:lstStyle>
          <a:p>
            <a:r>
              <a:rPr lang="en-US" dirty="0">
                <a:latin typeface="Segoe Light" pitchFamily="34" charset="0"/>
              </a:rPr>
              <a:t>Bing SMB Advertisers – Search Ads</a:t>
            </a:r>
          </a:p>
        </p:txBody>
      </p:sp>
      <p:sp>
        <p:nvSpPr>
          <p:cNvPr id="8" name="Date Placeholder 2"/>
          <p:cNvSpPr>
            <a:spLocks noGrp="1"/>
          </p:cNvSpPr>
          <p:nvPr>
            <p:ph type="dt" idx="1"/>
          </p:nvPr>
        </p:nvSpPr>
        <p:spPr>
          <a:xfrm>
            <a:off x="3927223" y="0"/>
            <a:ext cx="3004397" cy="461608"/>
          </a:xfrm>
          <a:prstGeom prst="rect">
            <a:avLst/>
          </a:prstGeom>
        </p:spPr>
        <p:txBody>
          <a:bodyPr vert="horz" lIns="92373" tIns="46186" rIns="92373" bIns="46186" rtlCol="0"/>
          <a:lstStyle>
            <a:lvl1pPr algn="r">
              <a:defRPr sz="1200">
                <a:latin typeface="Segoe Light" pitchFamily="34" charset="0"/>
              </a:defRPr>
            </a:lvl1pPr>
          </a:lstStyle>
          <a:p>
            <a:fld id="{6DD6122A-EA2F-4351-B53A-6D2F1E06B822}" type="datetime1">
              <a:rPr lang="en-US" smtClean="0"/>
              <a:t>11/29/2017</a:t>
            </a:fld>
            <a:endParaRPr lang="en-US" dirty="0"/>
          </a:p>
        </p:txBody>
      </p:sp>
      <p:sp>
        <p:nvSpPr>
          <p:cNvPr id="9" name="Footer Placeholder 5"/>
          <p:cNvSpPr>
            <a:spLocks noGrp="1"/>
          </p:cNvSpPr>
          <p:nvPr>
            <p:ph type="ftr" sz="quarter" idx="4"/>
          </p:nvPr>
        </p:nvSpPr>
        <p:spPr>
          <a:xfrm>
            <a:off x="0" y="8844836"/>
            <a:ext cx="6239902" cy="461608"/>
          </a:xfrm>
          <a:prstGeom prst="rect">
            <a:avLst/>
          </a:prstGeom>
        </p:spPr>
        <p:txBody>
          <a:bodyPr vert="horz" lIns="92373" tIns="46186" rIns="92373" bIns="46186" rtlCol="0" anchor="b"/>
          <a:lstStyle>
            <a:lvl1pPr algn="l">
              <a:defRPr sz="500">
                <a:latin typeface="Segoe" pitchFamily="34" charset="0"/>
              </a:defRPr>
            </a:lvl1p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490301816"/>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1100" kern="1200">
        <a:solidFill>
          <a:schemeClr val="tx1"/>
        </a:solidFill>
        <a:latin typeface="+mn-lt"/>
        <a:ea typeface="+mn-ea"/>
        <a:cs typeface="+mn-cs"/>
      </a:defRPr>
    </a:lvl1pPr>
    <a:lvl2pPr marL="212981" indent="-105829" algn="l" defTabSz="914363" rtl="0" eaLnBrk="1" latinLnBrk="0" hangingPunct="1">
      <a:lnSpc>
        <a:spcPct val="90000"/>
      </a:lnSpc>
      <a:spcAft>
        <a:spcPts val="333"/>
      </a:spcAft>
      <a:buFont typeface="Arial" pitchFamily="34" charset="0"/>
      <a:buChar char="•"/>
      <a:defRPr sz="1100" kern="1200">
        <a:solidFill>
          <a:schemeClr val="tx1"/>
        </a:solidFill>
        <a:latin typeface="+mn-lt"/>
        <a:ea typeface="+mn-ea"/>
        <a:cs typeface="+mn-cs"/>
      </a:defRPr>
    </a:lvl2pPr>
    <a:lvl3pPr marL="328070" indent="-115090" algn="l" defTabSz="914363" rtl="0" eaLnBrk="1" latinLnBrk="0" hangingPunct="1">
      <a:lnSpc>
        <a:spcPct val="90000"/>
      </a:lnSpc>
      <a:spcAft>
        <a:spcPts val="333"/>
      </a:spcAft>
      <a:buFont typeface="Arial" pitchFamily="34" charset="0"/>
      <a:buChar char="•"/>
      <a:defRPr sz="1100" kern="1200">
        <a:solidFill>
          <a:schemeClr val="tx1"/>
        </a:solidFill>
        <a:latin typeface="+mn-lt"/>
        <a:ea typeface="+mn-ea"/>
        <a:cs typeface="+mn-cs"/>
      </a:defRPr>
    </a:lvl3pPr>
    <a:lvl4pPr marL="482846" indent="-146838" algn="l" defTabSz="914363" rtl="0" eaLnBrk="1" latinLnBrk="0" hangingPunct="1">
      <a:lnSpc>
        <a:spcPct val="90000"/>
      </a:lnSpc>
      <a:spcAft>
        <a:spcPts val="333"/>
      </a:spcAft>
      <a:buFont typeface="Arial" pitchFamily="34" charset="0"/>
      <a:buChar char="•"/>
      <a:defRPr sz="1100" kern="1200">
        <a:solidFill>
          <a:schemeClr val="tx1"/>
        </a:solidFill>
        <a:latin typeface="+mn-lt"/>
        <a:ea typeface="+mn-ea"/>
        <a:cs typeface="+mn-cs"/>
      </a:defRPr>
    </a:lvl4pPr>
    <a:lvl5pPr marL="615132" indent="-115090" algn="l" defTabSz="914363" rtl="0" eaLnBrk="1" latinLnBrk="0" hangingPunct="1">
      <a:lnSpc>
        <a:spcPct val="90000"/>
      </a:lnSpc>
      <a:spcAft>
        <a:spcPts val="333"/>
      </a:spcAft>
      <a:buFont typeface="Arial" pitchFamily="34" charset="0"/>
      <a:buChar char="•"/>
      <a:defRPr sz="11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0088"/>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1</a:t>
            </a:fld>
            <a:endParaRPr lang="en-US" dirty="0"/>
          </a:p>
        </p:txBody>
      </p:sp>
      <p:sp>
        <p:nvSpPr>
          <p:cNvPr id="5" name="Header Placeholder 4"/>
          <p:cNvSpPr>
            <a:spLocks noGrp="1"/>
          </p:cNvSpPr>
          <p:nvPr>
            <p:ph type="hdr" sz="quarter" idx="11"/>
          </p:nvPr>
        </p:nvSpPr>
        <p:spPr/>
        <p:txBody>
          <a:bodyPr/>
          <a:lstStyle/>
          <a:p>
            <a:r>
              <a:rPr lang="en-US" dirty="0">
                <a:latin typeface="Segoe Light" pitchFamily="34" charset="0"/>
              </a:rPr>
              <a:t>Bing SMB Advertisers – Search Ads</a:t>
            </a:r>
          </a:p>
        </p:txBody>
      </p:sp>
      <p:sp>
        <p:nvSpPr>
          <p:cNvPr id="6" name="Date Placeholder 5"/>
          <p:cNvSpPr>
            <a:spLocks noGrp="1"/>
          </p:cNvSpPr>
          <p:nvPr>
            <p:ph type="dt" idx="12"/>
          </p:nvPr>
        </p:nvSpPr>
        <p:spPr/>
        <p:txBody>
          <a:bodyPr/>
          <a:lstStyle/>
          <a:p>
            <a:fld id="{6DD6122A-EA2F-4351-B53A-6D2F1E06B822}" type="datetime1">
              <a:rPr lang="en-US" smtClean="0"/>
              <a:t>11/29/2017</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934979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4:14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948558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4:14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186554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4:14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63071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pPr marL="118599" indent="-118599">
              <a:buAutoNum type="arabicPeriod"/>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4:14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42097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11/29/2017 4:14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14</a:t>
            </a:fld>
            <a:endParaRPr lang="en-US" dirty="0">
              <a:solidFill>
                <a:prstClr val="black"/>
              </a:solidFill>
            </a:endParaRPr>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08827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15</a:t>
            </a:fld>
            <a:endParaRPr lang="en-US" dirty="0"/>
          </a:p>
        </p:txBody>
      </p:sp>
      <p:sp>
        <p:nvSpPr>
          <p:cNvPr id="5" name="Header Placeholder 4"/>
          <p:cNvSpPr>
            <a:spLocks noGrp="1"/>
          </p:cNvSpPr>
          <p:nvPr>
            <p:ph type="hdr" sz="quarter" idx="11"/>
          </p:nvPr>
        </p:nvSpPr>
        <p:spPr/>
        <p:txBody>
          <a:bodyPr/>
          <a:lstStyle/>
          <a:p>
            <a:r>
              <a:rPr lang="en-US">
                <a:latin typeface="Segoe Light" pitchFamily="34" charset="0"/>
              </a:rPr>
              <a:t>Bing SMB Advertisers – Search Ads</a:t>
            </a:r>
            <a:endParaRPr lang="en-US" dirty="0">
              <a:latin typeface="Segoe Light" pitchFamily="34" charset="0"/>
            </a:endParaRPr>
          </a:p>
        </p:txBody>
      </p:sp>
      <p:sp>
        <p:nvSpPr>
          <p:cNvPr id="6" name="Date Placeholder 5"/>
          <p:cNvSpPr>
            <a:spLocks noGrp="1"/>
          </p:cNvSpPr>
          <p:nvPr>
            <p:ph type="dt" idx="12"/>
          </p:nvPr>
        </p:nvSpPr>
        <p:spPr/>
        <p:txBody>
          <a:bodyPr/>
          <a:lstStyle/>
          <a:p>
            <a:fld id="{6DD6122A-EA2F-4351-B53A-6D2F1E06B822}" type="datetime1">
              <a:rPr lang="en-US" smtClean="0"/>
              <a:t>11/29/2017</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Light" pitchFamily="34" charset="0"/>
              </a:rPr>
            </a:br>
            <a:r>
              <a:rPr lang="en-US">
                <a:solidFill>
                  <a:srgbClr val="000000"/>
                </a:solidFill>
                <a:latin typeface="Segoe Light" pitchFamily="34" charset="0"/>
              </a:rPr>
              <a:t>MICROSOFT MAKES NO WARRANTIES, EXPRESS, IMPLIED OR STATUTORY, AS TO THE INFORMATION IN THIS PRESENTATION.</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2412495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16</a:t>
            </a:fld>
            <a:endParaRPr lang="en-US" dirty="0"/>
          </a:p>
        </p:txBody>
      </p:sp>
      <p:sp>
        <p:nvSpPr>
          <p:cNvPr id="5" name="Header Placeholder 4"/>
          <p:cNvSpPr>
            <a:spLocks noGrp="1"/>
          </p:cNvSpPr>
          <p:nvPr>
            <p:ph type="hdr" sz="quarter" idx="11"/>
          </p:nvPr>
        </p:nvSpPr>
        <p:spPr/>
        <p:txBody>
          <a:bodyPr/>
          <a:lstStyle/>
          <a:p>
            <a:r>
              <a:rPr lang="en-US">
                <a:latin typeface="Segoe Light" pitchFamily="34" charset="0"/>
              </a:rPr>
              <a:t>Bing SMB Advertisers – Search Ads</a:t>
            </a:r>
            <a:endParaRPr lang="en-US" dirty="0">
              <a:latin typeface="Segoe Light" pitchFamily="34" charset="0"/>
            </a:endParaRPr>
          </a:p>
        </p:txBody>
      </p:sp>
      <p:sp>
        <p:nvSpPr>
          <p:cNvPr id="6" name="Date Placeholder 5"/>
          <p:cNvSpPr>
            <a:spLocks noGrp="1"/>
          </p:cNvSpPr>
          <p:nvPr>
            <p:ph type="dt" idx="12"/>
          </p:nvPr>
        </p:nvSpPr>
        <p:spPr/>
        <p:txBody>
          <a:bodyPr/>
          <a:lstStyle/>
          <a:p>
            <a:fld id="{6DD6122A-EA2F-4351-B53A-6D2F1E06B822}" type="datetime1">
              <a:rPr lang="en-US" smtClean="0"/>
              <a:t>11/29/2017</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Light" pitchFamily="34" charset="0"/>
              </a:rPr>
            </a:br>
            <a:r>
              <a:rPr lang="en-US">
                <a:solidFill>
                  <a:srgbClr val="000000"/>
                </a:solidFill>
                <a:latin typeface="Segoe Light" pitchFamily="34" charset="0"/>
              </a:rPr>
              <a:t>MICROSOFT MAKES NO WARRANTIES, EXPRESS, IMPLIED OR STATUTORY, AS TO THE INFORMATION IN THIS PRESENTATION.</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281822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0088"/>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solidFill>
                  <a:prstClr val="black"/>
                </a:solidFill>
              </a:rPr>
              <a:t> Page </a:t>
            </a:r>
            <a:fld id="{8B263312-38AA-4E1E-B2B5-0F8F122B24FE}" type="slidenum">
              <a:rPr lang="en-US" smtClean="0">
                <a:solidFill>
                  <a:prstClr val="black"/>
                </a:solidFill>
              </a:rPr>
              <a:pPr/>
              <a:t>2</a:t>
            </a:fld>
            <a:endParaRPr lang="en-US" dirty="0">
              <a:solidFill>
                <a:prstClr val="black"/>
              </a:solidFill>
            </a:endParaRPr>
          </a:p>
        </p:txBody>
      </p:sp>
      <p:sp>
        <p:nvSpPr>
          <p:cNvPr id="5" name="Header Placeholder 4"/>
          <p:cNvSpPr>
            <a:spLocks noGrp="1"/>
          </p:cNvSpPr>
          <p:nvPr>
            <p:ph type="hdr" sz="quarter" idx="11"/>
          </p:nvPr>
        </p:nvSpPr>
        <p:spPr/>
        <p:txBody>
          <a:bodyPr/>
          <a:lstStyle/>
          <a:p>
            <a:r>
              <a:rPr lang="en-US" dirty="0">
                <a:solidFill>
                  <a:prstClr val="black"/>
                </a:solidFill>
              </a:rPr>
              <a:t>Bing SMB Advertisers – Search Ads</a:t>
            </a:r>
          </a:p>
        </p:txBody>
      </p:sp>
      <p:sp>
        <p:nvSpPr>
          <p:cNvPr id="6" name="Date Placeholder 5"/>
          <p:cNvSpPr>
            <a:spLocks noGrp="1"/>
          </p:cNvSpPr>
          <p:nvPr>
            <p:ph type="dt" idx="12"/>
          </p:nvPr>
        </p:nvSpPr>
        <p:spPr/>
        <p:txBody>
          <a:bodyPr/>
          <a:lstStyle/>
          <a:p>
            <a:fld id="{6DD6122A-EA2F-4351-B53A-6D2F1E06B822}" type="datetime1">
              <a:rPr lang="en-US" smtClean="0">
                <a:solidFill>
                  <a:prstClr val="black"/>
                </a:solidFill>
              </a:rPr>
              <a:pPr/>
              <a:t>11/29/2017</a:t>
            </a:fld>
            <a:endParaRPr lang="en-US" dirty="0">
              <a:solidFill>
                <a:prstClr val="black"/>
              </a:solidFill>
            </a:endParaRPr>
          </a:p>
        </p:txBody>
      </p:sp>
      <p:sp>
        <p:nvSpPr>
          <p:cNvPr id="7" name="Footer Placeholder 6"/>
          <p:cNvSpPr>
            <a:spLocks noGrp="1"/>
          </p:cNvSpPr>
          <p:nvPr>
            <p:ph type="ftr" sz="quarter" idx="13"/>
          </p:nvPr>
        </p:nvSpPr>
        <p:spPr/>
        <p:txBody>
          <a:body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906935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4:14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945071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4</a:t>
            </a:fld>
            <a:endParaRPr lang="en-US" dirty="0"/>
          </a:p>
        </p:txBody>
      </p:sp>
      <p:sp>
        <p:nvSpPr>
          <p:cNvPr id="5" name="Header Placeholder 4"/>
          <p:cNvSpPr>
            <a:spLocks noGrp="1"/>
          </p:cNvSpPr>
          <p:nvPr>
            <p:ph type="hdr" sz="quarter" idx="11"/>
          </p:nvPr>
        </p:nvSpPr>
        <p:spPr/>
        <p:txBody>
          <a:bodyPr/>
          <a:lstStyle/>
          <a:p>
            <a:r>
              <a:rPr lang="en-US">
                <a:latin typeface="Segoe Light" pitchFamily="34" charset="0"/>
              </a:rPr>
              <a:t>Bing SMB Advertisers – Search Ads</a:t>
            </a:r>
            <a:endParaRPr lang="en-US" dirty="0">
              <a:latin typeface="Segoe Light" pitchFamily="34" charset="0"/>
            </a:endParaRPr>
          </a:p>
        </p:txBody>
      </p:sp>
      <p:sp>
        <p:nvSpPr>
          <p:cNvPr id="6" name="Date Placeholder 5"/>
          <p:cNvSpPr>
            <a:spLocks noGrp="1"/>
          </p:cNvSpPr>
          <p:nvPr>
            <p:ph type="dt" idx="12"/>
          </p:nvPr>
        </p:nvSpPr>
        <p:spPr/>
        <p:txBody>
          <a:bodyPr/>
          <a:lstStyle/>
          <a:p>
            <a:fld id="{6DD6122A-EA2F-4351-B53A-6D2F1E06B822}" type="datetime1">
              <a:rPr lang="en-US" smtClean="0"/>
              <a:t>11/29/2017</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Light" pitchFamily="34" charset="0"/>
              </a:rPr>
            </a:br>
            <a:r>
              <a:rPr lang="en-US">
                <a:solidFill>
                  <a:srgbClr val="000000"/>
                </a:solidFill>
                <a:latin typeface="Segoe Light" pitchFamily="34" charset="0"/>
              </a:rPr>
              <a:t>MICROSOFT MAKES NO WARRANTIES, EXPRESS, IMPLIED OR STATUTORY, AS TO THE INFORMATION IN THIS PRESENTATION.</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2662182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defTabSz="910797">
              <a:spcAft>
                <a:spcPts val="332"/>
              </a:spcAft>
              <a:defRPr/>
            </a:pPr>
            <a:endParaRPr lang="en-US" sz="1100" dirty="0">
              <a:solidFill>
                <a:schemeClr val="tx2"/>
              </a:solidFill>
              <a:ea typeface="Segoe UI" pitchFamily="34" charset="0"/>
              <a:cs typeface="Segoe UI" pitchFamily="34" charset="0"/>
            </a:endParaRP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4:14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
        <p:nvSpPr>
          <p:cNvPr id="8" name="Footer Placeholder 5"/>
          <p:cNvSpPr>
            <a:spLocks noGrp="1"/>
          </p:cNvSpPr>
          <p:nvPr>
            <p:ph type="ftr" sz="quarter" idx="4"/>
          </p:nvPr>
        </p:nvSpPr>
        <p:spPr>
          <a:xfrm>
            <a:off x="0" y="8842029"/>
            <a:ext cx="6320790" cy="465455"/>
          </a:xfrm>
          <a:prstGeom prst="rect">
            <a:avLst/>
          </a:prstGeom>
        </p:spPr>
        <p:txBody>
          <a:bodyPr vert="horz" lIns="93324" tIns="46662" rIns="93324" bIns="46662"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777168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6</a:t>
            </a:fld>
            <a:endParaRPr lang="en-US" dirty="0"/>
          </a:p>
        </p:txBody>
      </p:sp>
      <p:sp>
        <p:nvSpPr>
          <p:cNvPr id="5" name="Header Placeholder 4"/>
          <p:cNvSpPr>
            <a:spLocks noGrp="1"/>
          </p:cNvSpPr>
          <p:nvPr>
            <p:ph type="hdr" sz="quarter" idx="11"/>
          </p:nvPr>
        </p:nvSpPr>
        <p:spPr/>
        <p:txBody>
          <a:bodyPr/>
          <a:lstStyle/>
          <a:p>
            <a:r>
              <a:rPr lang="en-US">
                <a:latin typeface="Segoe Light" pitchFamily="34" charset="0"/>
              </a:rPr>
              <a:t>Bing SMB Advertisers – Search Ads</a:t>
            </a:r>
            <a:endParaRPr lang="en-US" dirty="0">
              <a:latin typeface="Segoe Light" pitchFamily="34" charset="0"/>
            </a:endParaRPr>
          </a:p>
        </p:txBody>
      </p:sp>
      <p:sp>
        <p:nvSpPr>
          <p:cNvPr id="6" name="Date Placeholder 5"/>
          <p:cNvSpPr>
            <a:spLocks noGrp="1"/>
          </p:cNvSpPr>
          <p:nvPr>
            <p:ph type="dt" idx="12"/>
          </p:nvPr>
        </p:nvSpPr>
        <p:spPr/>
        <p:txBody>
          <a:bodyPr/>
          <a:lstStyle/>
          <a:p>
            <a:fld id="{6DD6122A-EA2F-4351-B53A-6D2F1E06B822}" type="datetime1">
              <a:rPr lang="en-US" smtClean="0"/>
              <a:t>11/29/2017</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Light" pitchFamily="34" charset="0"/>
              </a:rPr>
            </a:br>
            <a:r>
              <a:rPr lang="en-US">
                <a:solidFill>
                  <a:srgbClr val="000000"/>
                </a:solidFill>
                <a:latin typeface="Segoe Light" pitchFamily="34" charset="0"/>
              </a:rPr>
              <a:t>MICROSOFT MAKES NO WARRANTIES, EXPRESS, IMPLIED OR STATUTORY, AS TO THE INFORMATION IN THIS PRESENTATION.</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2173075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defTabSz="910797">
              <a:spcAft>
                <a:spcPts val="332"/>
              </a:spcAft>
              <a:defRPr/>
            </a:pPr>
            <a:endParaRPr lang="en-US" sz="1100" dirty="0">
              <a:solidFill>
                <a:schemeClr val="tx2"/>
              </a:solidFill>
              <a:ea typeface="Segoe UI" pitchFamily="34" charset="0"/>
              <a:cs typeface="Segoe UI" pitchFamily="34" charset="0"/>
            </a:endParaRP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4:14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
        <p:nvSpPr>
          <p:cNvPr id="8" name="Footer Placeholder 5"/>
          <p:cNvSpPr>
            <a:spLocks noGrp="1"/>
          </p:cNvSpPr>
          <p:nvPr>
            <p:ph type="ftr" sz="quarter" idx="4"/>
          </p:nvPr>
        </p:nvSpPr>
        <p:spPr>
          <a:xfrm>
            <a:off x="0" y="8842029"/>
            <a:ext cx="6320790" cy="465455"/>
          </a:xfrm>
          <a:prstGeom prst="rect">
            <a:avLst/>
          </a:prstGeom>
        </p:spPr>
        <p:txBody>
          <a:bodyPr vert="horz" lIns="93324" tIns="46662" rIns="93324" bIns="46662"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879577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0088"/>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 Page </a:t>
            </a:r>
            <a:fld id="{8B263312-38AA-4E1E-B2B5-0F8F122B24FE}" type="slidenum">
              <a:rPr kumimoji="0" lang="en-US" sz="12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Light" pitchFamily="34" charset="0"/>
                <a:ea typeface="+mn-ea"/>
                <a:cs typeface="+mn-cs"/>
              </a:rPr>
              <a:t>Bing SMB Advertisers – Search Ads</a:t>
            </a: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6DD6122A-EA2F-4351-B53A-6D2F1E06B822}" type="datetime1">
              <a:rPr kumimoji="0" lang="en-US" sz="12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11/29/2017</a:t>
            </a:fld>
            <a:endParaRPr kumimoji="0" lang="en-US" sz="12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p>
        </p:txBody>
      </p:sp>
    </p:spTree>
    <p:extLst>
      <p:ext uri="{BB962C8B-B14F-4D97-AF65-F5344CB8AC3E}">
        <p14:creationId xmlns:p14="http://schemas.microsoft.com/office/powerpoint/2010/main" val="2731097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11/29/2017 4:14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21588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slide light gray">
    <p:bg>
      <p:bgPr>
        <a:solidFill>
          <a:schemeClr val="bg1"/>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10" hasCustomPrompt="1"/>
          </p:nvPr>
        </p:nvSpPr>
        <p:spPr>
          <a:xfrm>
            <a:off x="768096" y="576072"/>
            <a:ext cx="9899053" cy="502708"/>
          </a:xfrm>
          <a:prstGeom prst="rect">
            <a:avLst/>
          </a:prstGeom>
        </p:spPr>
        <p:txBody>
          <a:bodyPr vert="horz" lIns="0" tIns="0" rIns="0" bIns="0"/>
          <a:lstStyle>
            <a:lvl1pPr marL="0" indent="0">
              <a:buNone/>
              <a:defRPr spc="0" baseline="0">
                <a:gradFill>
                  <a:gsLst>
                    <a:gs pos="0">
                      <a:srgbClr val="505050"/>
                    </a:gs>
                    <a:gs pos="100000">
                      <a:srgbClr val="505050"/>
                    </a:gs>
                  </a:gsLst>
                  <a:lin ang="5400000" scaled="1"/>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in Segoe UI 28pt</a:t>
            </a:r>
          </a:p>
        </p:txBody>
      </p:sp>
      <p:sp>
        <p:nvSpPr>
          <p:cNvPr id="10" name="Text Placeholder 7"/>
          <p:cNvSpPr>
            <a:spLocks noGrp="1"/>
          </p:cNvSpPr>
          <p:nvPr>
            <p:ph type="body" sz="quarter" idx="11" hasCustomPrompt="1"/>
          </p:nvPr>
        </p:nvSpPr>
        <p:spPr>
          <a:xfrm>
            <a:off x="768096" y="1143000"/>
            <a:ext cx="9899053" cy="526520"/>
          </a:xfrm>
          <a:prstGeom prst="rect">
            <a:avLst/>
          </a:prstGeom>
        </p:spPr>
        <p:txBody>
          <a:bodyPr vert="horz" lIns="0" tIns="0" rIns="0" bIns="0"/>
          <a:lstStyle>
            <a:lvl1pPr marL="0" indent="0">
              <a:buNone/>
              <a:defRPr sz="2000" spc="0" baseline="0">
                <a:gradFill>
                  <a:gsLst>
                    <a:gs pos="0">
                      <a:srgbClr val="505050"/>
                    </a:gs>
                    <a:gs pos="100000">
                      <a:srgbClr val="505050"/>
                    </a:gs>
                  </a:gsLst>
                  <a:lin ang="5400000" scaled="1"/>
                </a:gra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096" y="1719075"/>
            <a:ext cx="9899053" cy="3689879"/>
          </a:xfrm>
          <a:prstGeom prst="rect">
            <a:avLst/>
          </a:prstGeom>
        </p:spPr>
        <p:txBody>
          <a:bodyPr vert="horz" lIns="0" tIns="0" rIns="0" bIns="0"/>
          <a:lstStyle>
            <a:lvl1pPr marL="342900" marR="0" indent="-342900" algn="l" defTabSz="914425" rtl="0" eaLnBrk="1" fontAlgn="auto" latinLnBrk="0" hangingPunct="1">
              <a:lnSpc>
                <a:spcPct val="90000"/>
              </a:lnSpc>
              <a:spcBef>
                <a:spcPts val="0"/>
              </a:spcBef>
              <a:spcAft>
                <a:spcPts val="600"/>
              </a:spcAft>
              <a:buClrTx/>
              <a:buSzPct val="100000"/>
              <a:buFont typeface="Segoe UI Light" panose="020B0502040204020203" pitchFamily="34" charset="0"/>
              <a:buChar char="˗"/>
              <a:tabLst/>
              <a:defRPr sz="2000" spc="0" baseline="0">
                <a:gradFill>
                  <a:gsLst>
                    <a:gs pos="0">
                      <a:srgbClr val="505050"/>
                    </a:gs>
                    <a:gs pos="100000">
                      <a:srgbClr val="505050"/>
                    </a:gs>
                  </a:gsLst>
                  <a:lin ang="5400000" scaled="1"/>
                </a:gradFill>
                <a:latin typeface="+mj-lt"/>
              </a:defRPr>
            </a:lvl1pPr>
          </a:lstStyle>
          <a:p>
            <a:r>
              <a:rPr lang="en-US" spc="0" dirty="0"/>
              <a:t>Additional information goes here, set in Segoe UI Light 20pt</a:t>
            </a:r>
          </a:p>
          <a:p>
            <a:pPr marL="342900" indent="-342900">
              <a:buSzPct val="100000"/>
              <a:buFont typeface="Segoe UI Light" panose="020B0502040204020203" pitchFamily="34" charset="0"/>
              <a:buChar char="˗"/>
            </a:pPr>
            <a:r>
              <a:rPr lang="en-US" spc="0" dirty="0"/>
              <a:t>Bullet points go here</a:t>
            </a:r>
          </a:p>
          <a:p>
            <a:pPr marL="342900" indent="-342900">
              <a:buSzPct val="100000"/>
              <a:buFont typeface="Segoe UI Light" panose="020B0502040204020203" pitchFamily="34" charset="0"/>
              <a:buChar char="˗"/>
            </a:pPr>
            <a:r>
              <a:rPr lang="en-US" spc="0" dirty="0"/>
              <a:t>Bullet points go here</a:t>
            </a:r>
            <a:endParaRPr lang="en-US" dirty="0">
              <a:latin typeface="Segoe Pro Light" panose="020B0302040504020203" pitchFamily="34" charset="0"/>
            </a:endParaRPr>
          </a:p>
          <a:p>
            <a:pPr marL="342900" indent="-342900">
              <a:buSzPct val="100000"/>
              <a:buFont typeface="Segoe UI Light" panose="020B0502040204020203" pitchFamily="34" charset="0"/>
              <a:buChar char="˗"/>
            </a:pPr>
            <a:r>
              <a:rPr lang="en-US" spc="0" dirty="0"/>
              <a:t>Bullet points go here</a:t>
            </a:r>
          </a:p>
        </p:txBody>
      </p:sp>
    </p:spTree>
    <p:extLst>
      <p:ext uri="{BB962C8B-B14F-4D97-AF65-F5344CB8AC3E}">
        <p14:creationId xmlns:p14="http://schemas.microsoft.com/office/powerpoint/2010/main" val="7140428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light gray">
    <p:bg>
      <p:bgPr>
        <a:solidFill>
          <a:schemeClr val="bg1"/>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10" hasCustomPrompt="1"/>
          </p:nvPr>
        </p:nvSpPr>
        <p:spPr>
          <a:xfrm>
            <a:off x="768096" y="576072"/>
            <a:ext cx="9899053" cy="502708"/>
          </a:xfrm>
          <a:prstGeom prst="rect">
            <a:avLst/>
          </a:prstGeom>
        </p:spPr>
        <p:txBody>
          <a:bodyPr vert="horz" lIns="0" tIns="0" rIns="0" bIns="0"/>
          <a:lstStyle>
            <a:lvl1pPr marL="0" indent="0">
              <a:buNone/>
              <a:defRPr spc="0" baseline="0">
                <a:gradFill>
                  <a:gsLst>
                    <a:gs pos="0">
                      <a:srgbClr val="505050"/>
                    </a:gs>
                    <a:gs pos="100000">
                      <a:srgbClr val="505050"/>
                    </a:gs>
                  </a:gsLst>
                  <a:lin ang="5400000" scaled="1"/>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in Segoe UI 28pt</a:t>
            </a:r>
          </a:p>
        </p:txBody>
      </p:sp>
      <p:sp>
        <p:nvSpPr>
          <p:cNvPr id="10" name="Text Placeholder 7"/>
          <p:cNvSpPr>
            <a:spLocks noGrp="1"/>
          </p:cNvSpPr>
          <p:nvPr>
            <p:ph type="body" sz="quarter" idx="11" hasCustomPrompt="1"/>
          </p:nvPr>
        </p:nvSpPr>
        <p:spPr>
          <a:xfrm>
            <a:off x="768096" y="1143000"/>
            <a:ext cx="9899053" cy="526520"/>
          </a:xfrm>
          <a:prstGeom prst="rect">
            <a:avLst/>
          </a:prstGeom>
        </p:spPr>
        <p:txBody>
          <a:bodyPr vert="horz" lIns="0" tIns="0" rIns="0" bIns="0"/>
          <a:lstStyle>
            <a:lvl1pPr marL="0" indent="0">
              <a:buNone/>
              <a:defRPr sz="2000" spc="0" baseline="0">
                <a:gradFill>
                  <a:gsLst>
                    <a:gs pos="0">
                      <a:srgbClr val="505050"/>
                    </a:gs>
                    <a:gs pos="100000">
                      <a:srgbClr val="505050"/>
                    </a:gs>
                  </a:gsLst>
                  <a:lin ang="5400000" scaled="1"/>
                </a:gra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096" y="1719075"/>
            <a:ext cx="9899053" cy="3689879"/>
          </a:xfrm>
          <a:prstGeom prst="rect">
            <a:avLst/>
          </a:prstGeom>
        </p:spPr>
        <p:txBody>
          <a:bodyPr vert="horz" lIns="0" tIns="0" rIns="0" bIns="0"/>
          <a:lstStyle>
            <a:lvl1pPr marL="342900" marR="0" indent="-342900" algn="l" defTabSz="914425" rtl="0" eaLnBrk="1" fontAlgn="auto" latinLnBrk="0" hangingPunct="1">
              <a:lnSpc>
                <a:spcPct val="90000"/>
              </a:lnSpc>
              <a:spcBef>
                <a:spcPts val="0"/>
              </a:spcBef>
              <a:spcAft>
                <a:spcPts val="600"/>
              </a:spcAft>
              <a:buClrTx/>
              <a:buSzPct val="100000"/>
              <a:buFont typeface="Segoe UI Light" panose="020B0502040204020203" pitchFamily="34" charset="0"/>
              <a:buChar char="˗"/>
              <a:tabLst/>
              <a:defRPr sz="2000" spc="0" baseline="0">
                <a:gradFill>
                  <a:gsLst>
                    <a:gs pos="0">
                      <a:srgbClr val="505050"/>
                    </a:gs>
                    <a:gs pos="100000">
                      <a:srgbClr val="505050"/>
                    </a:gs>
                  </a:gsLst>
                  <a:lin ang="5400000" scaled="1"/>
                </a:gradFill>
                <a:latin typeface="+mj-lt"/>
              </a:defRPr>
            </a:lvl1pPr>
          </a:lstStyle>
          <a:p>
            <a:r>
              <a:rPr lang="en-US" spc="0" dirty="0"/>
              <a:t>Additional information goes here, set in Segoe UI Light 20pt</a:t>
            </a:r>
          </a:p>
          <a:p>
            <a:pPr marL="342900" indent="-342900">
              <a:buSzPct val="100000"/>
              <a:buFont typeface="Segoe UI Light" panose="020B0502040204020203" pitchFamily="34" charset="0"/>
              <a:buChar char="˗"/>
            </a:pPr>
            <a:r>
              <a:rPr lang="en-US" spc="0" dirty="0"/>
              <a:t>Bullet points go here</a:t>
            </a:r>
          </a:p>
          <a:p>
            <a:pPr marL="342900" indent="-342900">
              <a:buSzPct val="100000"/>
              <a:buFont typeface="Segoe UI Light" panose="020B0502040204020203" pitchFamily="34" charset="0"/>
              <a:buChar char="˗"/>
            </a:pPr>
            <a:r>
              <a:rPr lang="en-US" spc="0" dirty="0"/>
              <a:t>Bullet points go here</a:t>
            </a:r>
            <a:endParaRPr lang="en-US" dirty="0">
              <a:latin typeface="Segoe Pro Light" panose="020B0302040504020203" pitchFamily="34" charset="0"/>
            </a:endParaRPr>
          </a:p>
          <a:p>
            <a:pPr marL="342900" indent="-342900">
              <a:buSzPct val="100000"/>
              <a:buFont typeface="Segoe UI Light" panose="020B0502040204020203" pitchFamily="34" charset="0"/>
              <a:buChar char="˗"/>
            </a:pPr>
            <a:r>
              <a:rPr lang="en-US" spc="0" dirty="0"/>
              <a:t>Bullet points go here</a:t>
            </a:r>
          </a:p>
        </p:txBody>
      </p:sp>
    </p:spTree>
    <p:extLst>
      <p:ext uri="{BB962C8B-B14F-4D97-AF65-F5344CB8AC3E}">
        <p14:creationId xmlns:p14="http://schemas.microsoft.com/office/powerpoint/2010/main" val="202485962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gray">
    <p:bg>
      <p:bgPr>
        <a:solidFill>
          <a:schemeClr val="tx1"/>
        </a:solid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762000" y="571500"/>
            <a:ext cx="9899053" cy="502708"/>
          </a:xfrm>
          <a:prstGeom prst="rect">
            <a:avLst/>
          </a:prstGeom>
        </p:spPr>
        <p:txBody>
          <a:bodyPr vert="horz" lIns="0" tIns="0" rIns="0" bIns="0"/>
          <a:lstStyle>
            <a:lvl1pPr marL="0" indent="0">
              <a:buNone/>
              <a:defRPr spc="0" baseline="0">
                <a:solidFill>
                  <a:schemeClr val="bg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One column — Headline in Segoe UI 28pt</a:t>
            </a:r>
          </a:p>
        </p:txBody>
      </p:sp>
      <p:sp>
        <p:nvSpPr>
          <p:cNvPr id="5" name="Text Placeholder 7"/>
          <p:cNvSpPr>
            <a:spLocks noGrp="1"/>
          </p:cNvSpPr>
          <p:nvPr>
            <p:ph type="body" sz="quarter" idx="11" hasCustomPrompt="1"/>
          </p:nvPr>
        </p:nvSpPr>
        <p:spPr>
          <a:xfrm>
            <a:off x="762000" y="1143000"/>
            <a:ext cx="9899053" cy="526520"/>
          </a:xfrm>
          <a:prstGeom prst="rect">
            <a:avLst/>
          </a:prstGeom>
        </p:spPr>
        <p:txBody>
          <a:bodyPr vert="horz" lIns="0" tIns="0" rIns="0" bIns="0"/>
          <a:lstStyle>
            <a:lvl1pPr marL="0" indent="0">
              <a:buNone/>
              <a:defRPr sz="2000" spc="0" baseline="0">
                <a:gradFill>
                  <a:gsLst>
                    <a:gs pos="0">
                      <a:schemeClr val="bg1"/>
                    </a:gs>
                    <a:gs pos="100000">
                      <a:schemeClr val="bg1"/>
                    </a:gs>
                  </a:gsLst>
                  <a:lin ang="5400000" scaled="1"/>
                </a:gradFill>
                <a:latin typeface="+mn-lt"/>
              </a:defRPr>
            </a:lvl1pPr>
          </a:lstStyle>
          <a:p>
            <a:pPr lvl="0"/>
            <a:r>
              <a:rPr lang="en-US" dirty="0"/>
              <a:t>Subhead goes here, set in Segoe UI 20pt</a:t>
            </a:r>
          </a:p>
        </p:txBody>
      </p:sp>
      <p:sp>
        <p:nvSpPr>
          <p:cNvPr id="6" name="Text Placeholder 11"/>
          <p:cNvSpPr>
            <a:spLocks noGrp="1"/>
          </p:cNvSpPr>
          <p:nvPr>
            <p:ph type="body" sz="quarter" idx="12" hasCustomPrompt="1"/>
          </p:nvPr>
        </p:nvSpPr>
        <p:spPr>
          <a:xfrm>
            <a:off x="762000" y="1719075"/>
            <a:ext cx="9899053" cy="3689879"/>
          </a:xfrm>
          <a:prstGeom prst="rect">
            <a:avLst/>
          </a:prstGeom>
        </p:spPr>
        <p:txBody>
          <a:bodyPr vert="horz" lIns="0" tIns="0" rIns="0" bIns="0"/>
          <a:lstStyle>
            <a:lvl1pPr marL="0" indent="0">
              <a:buNone/>
              <a:defRPr sz="2000" spc="0" baseline="0">
                <a:gradFill>
                  <a:gsLst>
                    <a:gs pos="0">
                      <a:schemeClr val="bg1"/>
                    </a:gs>
                    <a:gs pos="100000">
                      <a:schemeClr val="bg1"/>
                    </a:gs>
                  </a:gsLst>
                  <a:lin ang="5400000" scaled="1"/>
                </a:gradFill>
                <a:latin typeface="+mj-lt"/>
              </a:defRPr>
            </a:lvl1pPr>
          </a:lstStyle>
          <a:p>
            <a:pPr lvl="0"/>
            <a:r>
              <a:rPr lang="en-US" dirty="0"/>
              <a:t>Body copy goes here, set in Segoe UI Light 20pt</a:t>
            </a:r>
          </a:p>
        </p:txBody>
      </p:sp>
      <p:sp>
        <p:nvSpPr>
          <p:cNvPr id="10"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s-ES" sz="2000" dirty="0">
                <a:effectLst/>
                <a:latin typeface="Calibri" panose="020F0502020204030204" pitchFamily="34" charset="0"/>
                <a:ea typeface="Calibri" panose="020F0502020204030204" pitchFamily="34" charset="0"/>
                <a:cs typeface="Raavi" panose="020B0502040204020203" pitchFamily="34" charset="0"/>
              </a:rPr>
              <a:t>Haz clic en el icono para agregar tu logotipo</a:t>
            </a:r>
            <a:endParaRPr lang="en-US" dirty="0"/>
          </a:p>
        </p:txBody>
      </p:sp>
      <p:pic>
        <p:nvPicPr>
          <p:cNvPr id="7" name="Picture 6"/>
          <p:cNvPicPr>
            <a:picLocks noChangeAspect="1"/>
          </p:cNvPicPr>
          <p:nvPr userDrawn="1"/>
        </p:nvPicPr>
        <p:blipFill>
          <a:blip r:embed="rId2"/>
          <a:stretch>
            <a:fillRect/>
          </a:stretch>
        </p:blipFill>
        <p:spPr>
          <a:xfrm>
            <a:off x="275877" y="6096000"/>
            <a:ext cx="936734" cy="502788"/>
          </a:xfrm>
          <a:prstGeom prst="rect">
            <a:avLst/>
          </a:prstGeom>
        </p:spPr>
      </p:pic>
    </p:spTree>
    <p:extLst>
      <p:ext uri="{BB962C8B-B14F-4D97-AF65-F5344CB8AC3E}">
        <p14:creationId xmlns:p14="http://schemas.microsoft.com/office/powerpoint/2010/main" val="41058528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s-ES" sz="2000" dirty="0">
                <a:effectLst/>
                <a:latin typeface="Calibri" panose="020F0502020204030204" pitchFamily="34" charset="0"/>
                <a:ea typeface="Calibri" panose="020F0502020204030204" pitchFamily="34" charset="0"/>
                <a:cs typeface="Raavi" panose="020B0502040204020203" pitchFamily="34" charset="0"/>
              </a:rPr>
              <a:t>Haz clic en el icono para agregar tu logotipo</a:t>
            </a:r>
            <a:endParaRPr lang="en-US" dirty="0"/>
          </a:p>
        </p:txBody>
      </p:sp>
      <p:sp>
        <p:nvSpPr>
          <p:cNvPr id="9" name="Text Placeholder 5"/>
          <p:cNvSpPr>
            <a:spLocks noGrp="1"/>
          </p:cNvSpPr>
          <p:nvPr>
            <p:ph type="body" sz="quarter" idx="10" hasCustomPrompt="1"/>
          </p:nvPr>
        </p:nvSpPr>
        <p:spPr>
          <a:xfrm>
            <a:off x="762000" y="571500"/>
            <a:ext cx="10661904" cy="502708"/>
          </a:xfrm>
          <a:prstGeom prst="rect">
            <a:avLst/>
          </a:prstGeom>
        </p:spPr>
        <p:txBody>
          <a:bodyPr vert="horz" lIns="0" tIns="0" rIns="0" bIns="0"/>
          <a:lstStyle>
            <a:lvl1pPr marL="0" indent="0">
              <a:buNone/>
              <a:defRPr spc="0"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Two column — Headline in Segoe UI 28pt</a:t>
            </a:r>
          </a:p>
        </p:txBody>
      </p:sp>
      <p:sp>
        <p:nvSpPr>
          <p:cNvPr id="10" name="Text Placeholder 7"/>
          <p:cNvSpPr>
            <a:spLocks noGrp="1"/>
          </p:cNvSpPr>
          <p:nvPr>
            <p:ph type="body" sz="quarter" idx="11" hasCustomPrompt="1"/>
          </p:nvPr>
        </p:nvSpPr>
        <p:spPr>
          <a:xfrm>
            <a:off x="768096" y="1143000"/>
            <a:ext cx="10661904" cy="526520"/>
          </a:xfrm>
          <a:prstGeom prst="rect">
            <a:avLst/>
          </a:prstGeom>
        </p:spPr>
        <p:txBody>
          <a:bodyPr vert="horz" lIns="0" tIns="0" rIns="0" bIns="0"/>
          <a:lstStyle>
            <a:lvl1pPr marL="0" indent="0">
              <a:buNone/>
              <a:defRPr sz="2000" spc="0" baseline="0">
                <a:solidFill>
                  <a:schemeClr val="tx1"/>
                </a:soli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947" y="1722967"/>
            <a:ext cx="4980127" cy="3689879"/>
          </a:xfrm>
          <a:prstGeom prst="rect">
            <a:avLst/>
          </a:prstGeom>
        </p:spPr>
        <p:txBody>
          <a:bodyPr vert="horz" lIns="0" tIns="0" rIns="0" bIns="0"/>
          <a:lstStyle>
            <a:lvl1pPr marL="0" indent="0">
              <a:spcBef>
                <a:spcPts val="0"/>
              </a:spcBef>
              <a:spcAft>
                <a:spcPts val="600"/>
              </a:spcAft>
              <a:buNone/>
              <a:defRPr sz="2000" spc="0" baseline="0">
                <a:solidFill>
                  <a:schemeClr val="tx1"/>
                </a:solidFill>
                <a:latin typeface="+mj-lt"/>
              </a:defRPr>
            </a:lvl1pPr>
          </a:lstStyle>
          <a:p>
            <a:pPr lvl="0"/>
            <a:r>
              <a:rPr lang="en-US" dirty="0"/>
              <a:t>Body copy goes here, set in Segoe UI Light 20pt</a:t>
            </a:r>
          </a:p>
        </p:txBody>
      </p:sp>
      <p:sp>
        <p:nvSpPr>
          <p:cNvPr id="12" name="Text Placeholder 11"/>
          <p:cNvSpPr>
            <a:spLocks noGrp="1"/>
          </p:cNvSpPr>
          <p:nvPr>
            <p:ph type="body" sz="quarter" idx="14" hasCustomPrompt="1"/>
          </p:nvPr>
        </p:nvSpPr>
        <p:spPr>
          <a:xfrm>
            <a:off x="6095999" y="1722967"/>
            <a:ext cx="5005660" cy="3689879"/>
          </a:xfrm>
          <a:prstGeom prst="rect">
            <a:avLst/>
          </a:prstGeom>
        </p:spPr>
        <p:txBody>
          <a:bodyPr vert="horz" lIns="0" tIns="0" rIns="0" bIns="0"/>
          <a:lstStyle>
            <a:lvl1pPr marL="0" indent="0">
              <a:spcBef>
                <a:spcPts val="0"/>
              </a:spcBef>
              <a:spcAft>
                <a:spcPts val="600"/>
              </a:spcAft>
              <a:buNone/>
              <a:defRPr sz="2000" spc="0" baseline="0">
                <a:solidFill>
                  <a:schemeClr val="tx1"/>
                </a:solidFill>
                <a:latin typeface="+mj-lt"/>
              </a:defRPr>
            </a:lvl1pPr>
          </a:lstStyle>
          <a:p>
            <a:pPr lvl="0"/>
            <a:r>
              <a:rPr lang="en-US" dirty="0"/>
              <a:t>Body copy goes here, set in Segoe UI Light 20pt</a:t>
            </a:r>
          </a:p>
        </p:txBody>
      </p:sp>
      <p:pic>
        <p:nvPicPr>
          <p:cNvPr id="14" name="Picture 13"/>
          <p:cNvPicPr>
            <a:picLocks noChangeAspect="1"/>
          </p:cNvPicPr>
          <p:nvPr userDrawn="1"/>
        </p:nvPicPr>
        <p:blipFill>
          <a:blip r:embed="rId2"/>
          <a:stretch>
            <a:fillRect/>
          </a:stretch>
        </p:blipFill>
        <p:spPr>
          <a:xfrm>
            <a:off x="275877" y="6096000"/>
            <a:ext cx="936734" cy="502788"/>
          </a:xfrm>
          <a:prstGeom prst="rect">
            <a:avLst/>
          </a:prstGeom>
        </p:spPr>
      </p:pic>
    </p:spTree>
    <p:extLst>
      <p:ext uri="{BB962C8B-B14F-4D97-AF65-F5344CB8AC3E}">
        <p14:creationId xmlns:p14="http://schemas.microsoft.com/office/powerpoint/2010/main" val="15329868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s-ES" sz="2000" dirty="0">
                <a:effectLst/>
                <a:latin typeface="Calibri" panose="020F0502020204030204" pitchFamily="34" charset="0"/>
                <a:ea typeface="Calibri" panose="020F0502020204030204" pitchFamily="34" charset="0"/>
                <a:cs typeface="Raavi" panose="020B0502040204020203" pitchFamily="34" charset="0"/>
              </a:rPr>
              <a:t>Haz clic en el icono para agregar tu logotipo</a:t>
            </a:r>
            <a:endParaRPr lang="en-US" dirty="0"/>
          </a:p>
        </p:txBody>
      </p:sp>
      <p:sp>
        <p:nvSpPr>
          <p:cNvPr id="9" name="Text Placeholder 5"/>
          <p:cNvSpPr>
            <a:spLocks noGrp="1"/>
          </p:cNvSpPr>
          <p:nvPr>
            <p:ph type="body" sz="quarter" idx="10" hasCustomPrompt="1"/>
          </p:nvPr>
        </p:nvSpPr>
        <p:spPr>
          <a:xfrm>
            <a:off x="762000" y="571500"/>
            <a:ext cx="10661904" cy="502708"/>
          </a:xfrm>
          <a:prstGeom prst="rect">
            <a:avLst/>
          </a:prstGeom>
        </p:spPr>
        <p:txBody>
          <a:bodyPr vert="horz" lIns="0" tIns="0" rIns="0" bIns="0"/>
          <a:lstStyle>
            <a:lvl1pPr marL="0" indent="0">
              <a:buNone/>
              <a:defRPr spc="0" baseline="0">
                <a:gradFill>
                  <a:gsLst>
                    <a:gs pos="0">
                      <a:srgbClr val="505050"/>
                    </a:gs>
                    <a:gs pos="100000">
                      <a:srgbClr val="505050"/>
                    </a:gs>
                  </a:gsLst>
                  <a:lin ang="5400000" scaled="1"/>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in Segoe UI 28pt</a:t>
            </a:r>
          </a:p>
        </p:txBody>
      </p:sp>
      <p:sp>
        <p:nvSpPr>
          <p:cNvPr id="10" name="Text Placeholder 7"/>
          <p:cNvSpPr>
            <a:spLocks noGrp="1"/>
          </p:cNvSpPr>
          <p:nvPr>
            <p:ph type="body" sz="quarter" idx="11" hasCustomPrompt="1"/>
          </p:nvPr>
        </p:nvSpPr>
        <p:spPr>
          <a:xfrm>
            <a:off x="768096" y="1143000"/>
            <a:ext cx="10661904" cy="526520"/>
          </a:xfrm>
          <a:prstGeom prst="rect">
            <a:avLst/>
          </a:prstGeom>
        </p:spPr>
        <p:txBody>
          <a:bodyPr vert="horz" lIns="0" tIns="0" rIns="0" bIns="0"/>
          <a:lstStyle>
            <a:lvl1pPr marL="0" indent="0">
              <a:buNone/>
              <a:defRPr sz="2000" spc="0" baseline="0">
                <a:gradFill>
                  <a:gsLst>
                    <a:gs pos="0">
                      <a:srgbClr val="505050"/>
                    </a:gs>
                    <a:gs pos="100000">
                      <a:srgbClr val="505050"/>
                    </a:gs>
                  </a:gsLst>
                  <a:lin ang="5400000" scaled="1"/>
                </a:gra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947" y="1722967"/>
            <a:ext cx="4980127" cy="3689879"/>
          </a:xfrm>
          <a:prstGeom prst="rect">
            <a:avLst/>
          </a:prstGeom>
        </p:spPr>
        <p:txBody>
          <a:bodyPr vert="horz" lIns="0" tIns="0" rIns="0" bIns="0"/>
          <a:lstStyle>
            <a:lvl1pPr marL="0" indent="0">
              <a:spcBef>
                <a:spcPts val="0"/>
              </a:spcBef>
              <a:spcAft>
                <a:spcPts val="600"/>
              </a:spcAft>
              <a:buNone/>
              <a:defRPr sz="2000" spc="0" baseline="0">
                <a:gradFill>
                  <a:gsLst>
                    <a:gs pos="0">
                      <a:srgbClr val="505050"/>
                    </a:gs>
                    <a:gs pos="100000">
                      <a:srgbClr val="505050"/>
                    </a:gs>
                  </a:gsLst>
                  <a:lin ang="5400000" scaled="1"/>
                </a:gradFill>
                <a:latin typeface="+mj-lt"/>
              </a:defRPr>
            </a:lvl1pPr>
          </a:lstStyle>
          <a:p>
            <a:pPr lvl="0"/>
            <a:r>
              <a:rPr lang="en-US" dirty="0"/>
              <a:t>Body copy goes here, set in Segoe UI Light 20pt</a:t>
            </a:r>
          </a:p>
        </p:txBody>
      </p:sp>
      <p:sp>
        <p:nvSpPr>
          <p:cNvPr id="12" name="Text Placeholder 11"/>
          <p:cNvSpPr>
            <a:spLocks noGrp="1"/>
          </p:cNvSpPr>
          <p:nvPr>
            <p:ph type="body" sz="quarter" idx="14" hasCustomPrompt="1"/>
          </p:nvPr>
        </p:nvSpPr>
        <p:spPr>
          <a:xfrm>
            <a:off x="6095999" y="1722967"/>
            <a:ext cx="5005660" cy="3689879"/>
          </a:xfrm>
          <a:prstGeom prst="rect">
            <a:avLst/>
          </a:prstGeom>
        </p:spPr>
        <p:txBody>
          <a:bodyPr vert="horz" lIns="0" tIns="0" rIns="0" bIns="0"/>
          <a:lstStyle>
            <a:lvl1pPr marL="0" indent="0">
              <a:spcBef>
                <a:spcPts val="0"/>
              </a:spcBef>
              <a:spcAft>
                <a:spcPts val="600"/>
              </a:spcAft>
              <a:buNone/>
              <a:defRPr sz="2000" spc="0" baseline="0">
                <a:gradFill>
                  <a:gsLst>
                    <a:gs pos="0">
                      <a:srgbClr val="505050"/>
                    </a:gs>
                    <a:gs pos="100000">
                      <a:srgbClr val="505050"/>
                    </a:gs>
                  </a:gsLst>
                  <a:lin ang="5400000" scaled="1"/>
                </a:gra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19193513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ack Cover">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userDrawn="1"/>
        </p:nvSpPr>
        <p:spPr>
          <a:xfrm>
            <a:off x="309644" y="5726479"/>
            <a:ext cx="3876034" cy="738664"/>
          </a:xfrm>
          <a:prstGeom prst="rect">
            <a:avLst/>
          </a:prstGeom>
          <a:noFill/>
        </p:spPr>
        <p:txBody>
          <a:bodyPr wrap="square" lIns="0" tIns="0" rIns="0" bIns="0" rtlCol="0" anchor="b" anchorCtr="0">
            <a:noAutofit/>
          </a:bodyPr>
          <a:lstStyle/>
          <a:p>
            <a:r>
              <a:rPr lang="en-US" sz="800" dirty="0">
                <a:solidFill>
                  <a:schemeClr val="bg1"/>
                </a:solidFill>
                <a:latin typeface="Segoe UI"/>
                <a:cs typeface="Segoe UI"/>
              </a:rPr>
              <a:t>© 2017 Microsoft Corporation. All rights reserved. Microsoft, Windows, and other product names are or may be registered trademarks and/or trademarks in the U.S. and/or other countries.</a:t>
            </a:r>
          </a:p>
          <a:p>
            <a:endParaRPr lang="en-US" sz="800" dirty="0">
              <a:solidFill>
                <a:schemeClr val="bg1"/>
              </a:solidFill>
              <a:latin typeface="Segoe UI"/>
              <a:cs typeface="Segoe UI"/>
            </a:endParaRPr>
          </a:p>
          <a:p>
            <a:r>
              <a:rPr lang="en-US" sz="800" dirty="0">
                <a:solidFill>
                  <a:schemeClr val="bg1"/>
                </a:solidFill>
                <a:latin typeface="Segoe UI"/>
                <a:cs typeface="Segoe UI"/>
              </a:rPr>
              <a:t>The information herein is for informational purposes only and represents</a:t>
            </a:r>
            <a:r>
              <a:rPr lang="en-US" sz="800" baseline="0" dirty="0">
                <a:solidFill>
                  <a:schemeClr val="bg1"/>
                </a:solidFill>
                <a:latin typeface="Segoe UI"/>
                <a:cs typeface="Segoe UI"/>
              </a:rPr>
              <a:t> </a:t>
            </a:r>
            <a:r>
              <a:rPr lang="en-US" sz="800" dirty="0">
                <a:solidFill>
                  <a:schemeClr val="bg1"/>
                </a:solidFill>
                <a:latin typeface="Segoe UI"/>
                <a:cs typeface="Segoe UI"/>
              </a:rPr>
              <a:t>the current view of Microsoft Corporation as of the date of this presentation.</a:t>
            </a:r>
          </a:p>
        </p:txBody>
      </p:sp>
      <p:sp>
        <p:nvSpPr>
          <p:cNvPr id="6" name="TextBox 5"/>
          <p:cNvSpPr txBox="1"/>
          <p:nvPr userDrawn="1"/>
        </p:nvSpPr>
        <p:spPr>
          <a:xfrm>
            <a:off x="4454396" y="5726480"/>
            <a:ext cx="3876034" cy="854833"/>
          </a:xfrm>
          <a:prstGeom prst="rect">
            <a:avLst/>
          </a:prstGeom>
          <a:noFill/>
        </p:spPr>
        <p:txBody>
          <a:bodyPr wrap="square" lIns="0" tIns="0" rIns="0" bIns="0" rtlCol="0" anchor="t" anchorCtr="0">
            <a:noAutofit/>
          </a:bodyPr>
          <a:lstStyle/>
          <a:p>
            <a:r>
              <a:rPr lang="en-US" sz="800" dirty="0">
                <a:solidFill>
                  <a:schemeClr val="bg1"/>
                </a:solidFill>
                <a:latin typeface="Segoe UI"/>
                <a:cs typeface="Segoe UI"/>
              </a:rPr>
              <a:t>Because Microsoft must respond to changing market conditions, it should not </a:t>
            </a:r>
            <a:br>
              <a:rPr lang="en-US" sz="800" dirty="0">
                <a:solidFill>
                  <a:schemeClr val="bg1"/>
                </a:solidFill>
                <a:latin typeface="Segoe UI"/>
                <a:cs typeface="Segoe UI"/>
              </a:rPr>
            </a:br>
            <a:r>
              <a:rPr lang="en-US" sz="800" dirty="0">
                <a:solidFill>
                  <a:schemeClr val="bg1"/>
                </a:solidFill>
                <a:latin typeface="Segoe UI"/>
                <a:cs typeface="Segoe UI"/>
              </a:rPr>
              <a:t>be interpreted as a commitment on the part of Microsoft, and Microsoft cannot guarantee the accuracy of any information provided after the date</a:t>
            </a:r>
            <a:br>
              <a:rPr lang="en-US" sz="800" dirty="0">
                <a:solidFill>
                  <a:schemeClr val="bg1"/>
                </a:solidFill>
                <a:latin typeface="Segoe UI"/>
                <a:cs typeface="Segoe UI"/>
              </a:rPr>
            </a:br>
            <a:r>
              <a:rPr lang="en-US" sz="800" dirty="0">
                <a:solidFill>
                  <a:schemeClr val="bg1"/>
                </a:solidFill>
                <a:latin typeface="Segoe UI"/>
                <a:cs typeface="Segoe UI"/>
              </a:rPr>
              <a:t>of this presentation.</a:t>
            </a:r>
          </a:p>
          <a:p>
            <a:endParaRPr lang="en-US" sz="800" dirty="0">
              <a:solidFill>
                <a:schemeClr val="bg1"/>
              </a:solidFill>
              <a:latin typeface="Segoe UI"/>
              <a:cs typeface="Segoe UI"/>
            </a:endParaRPr>
          </a:p>
          <a:p>
            <a:r>
              <a:rPr lang="en-US" sz="800" dirty="0">
                <a:solidFill>
                  <a:schemeClr val="bg1"/>
                </a:solidFill>
                <a:latin typeface="Segoe UI"/>
                <a:cs typeface="Segoe UI"/>
              </a:rPr>
              <a:t>Microsoft MAKES NO WARRANTIES–EXPRESS, IMPLIED, OR STATUTORY–</a:t>
            </a:r>
            <a:br>
              <a:rPr lang="en-US" sz="800" dirty="0">
                <a:solidFill>
                  <a:schemeClr val="bg1"/>
                </a:solidFill>
                <a:latin typeface="Segoe UI"/>
                <a:cs typeface="Segoe UI"/>
              </a:rPr>
            </a:br>
            <a:r>
              <a:rPr lang="en-US" sz="800" dirty="0">
                <a:solidFill>
                  <a:schemeClr val="bg1"/>
                </a:solidFill>
                <a:latin typeface="Segoe UI"/>
                <a:cs typeface="Segoe UI"/>
              </a:rPr>
              <a:t>REGARDING THE NFORMATION IN THIS PRESENTATION. </a:t>
            </a:r>
          </a:p>
        </p:txBody>
      </p:sp>
      <p:pic>
        <p:nvPicPr>
          <p:cNvPr id="8" name="Picture 7" descr="Bing_General_White.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2972574" cy="1593835"/>
          </a:xfrm>
          <a:prstGeom prst="rect">
            <a:avLst/>
          </a:prstGeom>
        </p:spPr>
      </p:pic>
      <p:pic>
        <p:nvPicPr>
          <p:cNvPr id="9" name="Picture 8" descr="MSFT_logo_rgb.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57209" y="6063605"/>
            <a:ext cx="1829276" cy="672820"/>
          </a:xfrm>
          <a:prstGeom prst="rect">
            <a:avLst/>
          </a:prstGeom>
        </p:spPr>
      </p:pic>
    </p:spTree>
    <p:extLst>
      <p:ext uri="{BB962C8B-B14F-4D97-AF65-F5344CB8AC3E}">
        <p14:creationId xmlns:p14="http://schemas.microsoft.com/office/powerpoint/2010/main" val="366662595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artner 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762000" y="571500"/>
            <a:ext cx="4572000" cy="2857500"/>
          </a:xfrm>
          <a:prstGeom prst="rect">
            <a:avLst/>
          </a:prstGeom>
        </p:spPr>
        <p:txBody>
          <a:bodyPr lIns="0" tIns="0" rIns="0" bIns="0" anchor="t" anchorCtr="0"/>
          <a:lstStyle>
            <a:lvl1pPr marL="0" algn="l" defTabSz="914363" rtl="0" eaLnBrk="1" latinLnBrk="0" hangingPunct="1">
              <a:lnSpc>
                <a:spcPct val="90000"/>
              </a:lnSpc>
              <a:spcBef>
                <a:spcPct val="0"/>
              </a:spcBef>
              <a:defRPr lang="en-US" sz="4200" kern="1200" spc="0" baseline="0" dirty="0">
                <a:ln w="3175">
                  <a:noFill/>
                </a:ln>
                <a:solidFill>
                  <a:schemeClr val="tx1"/>
                </a:solidFill>
                <a:latin typeface="+mj-lt"/>
                <a:ea typeface="+mn-ea"/>
                <a:cs typeface="Arial" charset="0"/>
              </a:defRPr>
            </a:lvl1pPr>
          </a:lstStyle>
          <a:p>
            <a:r>
              <a:rPr lang="en-US" dirty="0"/>
              <a:t>Presentation Title</a:t>
            </a:r>
          </a:p>
        </p:txBody>
      </p:sp>
      <p:sp>
        <p:nvSpPr>
          <p:cNvPr id="11" name="Picture Placeholder 5"/>
          <p:cNvSpPr>
            <a:spLocks noGrp="1"/>
          </p:cNvSpPr>
          <p:nvPr>
            <p:ph type="pic" sz="quarter" idx="15" hasCustomPrompt="1"/>
          </p:nvPr>
        </p:nvSpPr>
        <p:spPr>
          <a:xfrm>
            <a:off x="8382000" y="571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s-ES" sz="2000" dirty="0">
                <a:effectLst/>
                <a:latin typeface="Calibri" panose="020F0502020204030204" pitchFamily="34" charset="0"/>
                <a:ea typeface="Calibri" panose="020F0502020204030204" pitchFamily="34" charset="0"/>
                <a:cs typeface="Raavi" panose="020B0502040204020203" pitchFamily="34" charset="0"/>
              </a:rPr>
              <a:t>Haz clic en el icono para agregar tu logotipo</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1064" y="6321307"/>
            <a:ext cx="1248981" cy="502791"/>
          </a:xfrm>
          <a:prstGeom prst="rect">
            <a:avLst/>
          </a:prstGeom>
        </p:spPr>
      </p:pic>
      <p:sp>
        <p:nvSpPr>
          <p:cNvPr id="14" name="Text Placeholder 7"/>
          <p:cNvSpPr>
            <a:spLocks noGrp="1"/>
          </p:cNvSpPr>
          <p:nvPr>
            <p:ph type="body" sz="quarter" idx="11" hasCustomPrompt="1"/>
          </p:nvPr>
        </p:nvSpPr>
        <p:spPr>
          <a:xfrm>
            <a:off x="768096" y="5154386"/>
            <a:ext cx="10661904" cy="526520"/>
          </a:xfrm>
          <a:prstGeom prst="rect">
            <a:avLst/>
          </a:prstGeom>
        </p:spPr>
        <p:txBody>
          <a:bodyPr vert="horz" lIns="0" tIns="0" rIns="0" bIns="0"/>
          <a:lstStyle>
            <a:lvl1pPr marL="0" indent="0">
              <a:buNone/>
              <a:defRPr sz="2800" spc="0" baseline="0">
                <a:solidFill>
                  <a:schemeClr val="bg1"/>
                </a:solidFill>
                <a:latin typeface="+mj-lt"/>
              </a:defRPr>
            </a:lvl1pPr>
          </a:lstStyle>
          <a:p>
            <a:pPr lvl="0"/>
            <a:r>
              <a:rPr lang="en-US" dirty="0"/>
              <a:t>Name</a:t>
            </a:r>
          </a:p>
        </p:txBody>
      </p:sp>
      <p:sp>
        <p:nvSpPr>
          <p:cNvPr id="15" name="Text Placeholder 7"/>
          <p:cNvSpPr>
            <a:spLocks noGrp="1"/>
          </p:cNvSpPr>
          <p:nvPr>
            <p:ph type="body" sz="quarter" idx="16" hasCustomPrompt="1"/>
          </p:nvPr>
        </p:nvSpPr>
        <p:spPr>
          <a:xfrm>
            <a:off x="768096" y="5717784"/>
            <a:ext cx="10661904" cy="526520"/>
          </a:xfrm>
          <a:prstGeom prst="rect">
            <a:avLst/>
          </a:prstGeom>
        </p:spPr>
        <p:txBody>
          <a:bodyPr vert="horz" lIns="0" tIns="0" rIns="0" bIns="0"/>
          <a:lstStyle>
            <a:lvl1pPr marL="0" indent="0">
              <a:buNone/>
              <a:defRPr sz="2800" spc="0" baseline="0">
                <a:solidFill>
                  <a:schemeClr val="bg1"/>
                </a:solidFill>
                <a:latin typeface="+mj-lt"/>
              </a:defRPr>
            </a:lvl1pPr>
          </a:lstStyle>
          <a:p>
            <a:pPr lvl="0"/>
            <a:r>
              <a:rPr lang="en-US" dirty="0"/>
              <a:t>Title</a:t>
            </a:r>
          </a:p>
        </p:txBody>
      </p:sp>
      <p:sp>
        <p:nvSpPr>
          <p:cNvPr id="5" name="Content Placeholder 4"/>
          <p:cNvSpPr>
            <a:spLocks noGrp="1"/>
          </p:cNvSpPr>
          <p:nvPr>
            <p:ph sz="quarter" idx="17"/>
          </p:nvPr>
        </p:nvSpPr>
        <p:spPr>
          <a:xfrm>
            <a:off x="5597525" y="2605088"/>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0807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gray">
    <p:bg>
      <p:bgPr>
        <a:solidFill>
          <a:schemeClr val="tx1"/>
        </a:solid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762000" y="571500"/>
            <a:ext cx="9899053" cy="502708"/>
          </a:xfrm>
          <a:prstGeom prst="rect">
            <a:avLst/>
          </a:prstGeom>
        </p:spPr>
        <p:txBody>
          <a:bodyPr vert="horz" lIns="0" tIns="0" rIns="0" bIns="0"/>
          <a:lstStyle>
            <a:lvl1pPr marL="0" indent="0">
              <a:buNone/>
              <a:defRPr spc="0" baseline="0">
                <a:solidFill>
                  <a:schemeClr val="bg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One column — Headline in Segoe UI 28pt</a:t>
            </a:r>
          </a:p>
        </p:txBody>
      </p:sp>
      <p:sp>
        <p:nvSpPr>
          <p:cNvPr id="5" name="Text Placeholder 7"/>
          <p:cNvSpPr>
            <a:spLocks noGrp="1"/>
          </p:cNvSpPr>
          <p:nvPr>
            <p:ph type="body" sz="quarter" idx="11" hasCustomPrompt="1"/>
          </p:nvPr>
        </p:nvSpPr>
        <p:spPr>
          <a:xfrm>
            <a:off x="762000" y="1143000"/>
            <a:ext cx="9899053" cy="526520"/>
          </a:xfrm>
          <a:prstGeom prst="rect">
            <a:avLst/>
          </a:prstGeom>
        </p:spPr>
        <p:txBody>
          <a:bodyPr vert="horz" lIns="0" tIns="0" rIns="0" bIns="0"/>
          <a:lstStyle>
            <a:lvl1pPr marL="0" indent="0">
              <a:buNone/>
              <a:defRPr sz="2000" spc="0" baseline="0">
                <a:gradFill>
                  <a:gsLst>
                    <a:gs pos="0">
                      <a:schemeClr val="bg1"/>
                    </a:gs>
                    <a:gs pos="100000">
                      <a:schemeClr val="bg1"/>
                    </a:gs>
                  </a:gsLst>
                  <a:lin ang="5400000" scaled="1"/>
                </a:gradFill>
                <a:latin typeface="+mn-lt"/>
              </a:defRPr>
            </a:lvl1pPr>
          </a:lstStyle>
          <a:p>
            <a:pPr lvl="0"/>
            <a:r>
              <a:rPr lang="en-US" dirty="0"/>
              <a:t>Subhead goes here, set in Segoe UI 20pt</a:t>
            </a:r>
          </a:p>
        </p:txBody>
      </p:sp>
      <p:sp>
        <p:nvSpPr>
          <p:cNvPr id="6" name="Text Placeholder 11"/>
          <p:cNvSpPr>
            <a:spLocks noGrp="1"/>
          </p:cNvSpPr>
          <p:nvPr>
            <p:ph type="body" sz="quarter" idx="12" hasCustomPrompt="1"/>
          </p:nvPr>
        </p:nvSpPr>
        <p:spPr>
          <a:xfrm>
            <a:off x="762000" y="1719075"/>
            <a:ext cx="9899053" cy="3689879"/>
          </a:xfrm>
          <a:prstGeom prst="rect">
            <a:avLst/>
          </a:prstGeom>
        </p:spPr>
        <p:txBody>
          <a:bodyPr vert="horz" lIns="0" tIns="0" rIns="0" bIns="0"/>
          <a:lstStyle>
            <a:lvl1pPr marL="0" indent="0">
              <a:buNone/>
              <a:defRPr sz="2000" spc="0" baseline="0">
                <a:gradFill>
                  <a:gsLst>
                    <a:gs pos="0">
                      <a:schemeClr val="bg1"/>
                    </a:gs>
                    <a:gs pos="100000">
                      <a:schemeClr val="bg1"/>
                    </a:gs>
                  </a:gsLst>
                  <a:lin ang="5400000" scaled="1"/>
                </a:gradFill>
                <a:latin typeface="+mj-lt"/>
              </a:defRPr>
            </a:lvl1pPr>
          </a:lstStyle>
          <a:p>
            <a:pPr lvl="0"/>
            <a:r>
              <a:rPr lang="en-US" dirty="0"/>
              <a:t>Body copy goes here, set in Segoe UI Light 20pt</a:t>
            </a:r>
          </a:p>
        </p:txBody>
      </p:sp>
      <p:sp>
        <p:nvSpPr>
          <p:cNvPr id="10"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n-US" dirty="0"/>
              <a:t>Click icon to add Your Logo</a:t>
            </a:r>
          </a:p>
        </p:txBody>
      </p:sp>
      <p:pic>
        <p:nvPicPr>
          <p:cNvPr id="7" name="Picture 6"/>
          <p:cNvPicPr>
            <a:picLocks noChangeAspect="1"/>
          </p:cNvPicPr>
          <p:nvPr userDrawn="1"/>
        </p:nvPicPr>
        <p:blipFill>
          <a:blip r:embed="rId2"/>
          <a:stretch>
            <a:fillRect/>
          </a:stretch>
        </p:blipFill>
        <p:spPr>
          <a:xfrm>
            <a:off x="275877" y="6096000"/>
            <a:ext cx="936734" cy="502788"/>
          </a:xfrm>
          <a:prstGeom prst="rect">
            <a:avLst/>
          </a:prstGeom>
        </p:spPr>
      </p:pic>
    </p:spTree>
    <p:extLst>
      <p:ext uri="{BB962C8B-B14F-4D97-AF65-F5344CB8AC3E}">
        <p14:creationId xmlns:p14="http://schemas.microsoft.com/office/powerpoint/2010/main" val="183426993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n-US" dirty="0"/>
              <a:t>Click icon to add Your Logo</a:t>
            </a:r>
          </a:p>
        </p:txBody>
      </p:sp>
      <p:sp>
        <p:nvSpPr>
          <p:cNvPr id="9" name="Text Placeholder 5"/>
          <p:cNvSpPr>
            <a:spLocks noGrp="1"/>
          </p:cNvSpPr>
          <p:nvPr>
            <p:ph type="body" sz="quarter" idx="10" hasCustomPrompt="1"/>
          </p:nvPr>
        </p:nvSpPr>
        <p:spPr>
          <a:xfrm>
            <a:off x="762000" y="571500"/>
            <a:ext cx="10661904" cy="502708"/>
          </a:xfrm>
          <a:prstGeom prst="rect">
            <a:avLst/>
          </a:prstGeom>
        </p:spPr>
        <p:txBody>
          <a:bodyPr vert="horz" lIns="0" tIns="0" rIns="0" bIns="0"/>
          <a:lstStyle>
            <a:lvl1pPr marL="0" indent="0">
              <a:buNone/>
              <a:defRPr spc="0"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Two column — Headline in Segoe UI 28pt</a:t>
            </a:r>
          </a:p>
        </p:txBody>
      </p:sp>
      <p:sp>
        <p:nvSpPr>
          <p:cNvPr id="10" name="Text Placeholder 7"/>
          <p:cNvSpPr>
            <a:spLocks noGrp="1"/>
          </p:cNvSpPr>
          <p:nvPr>
            <p:ph type="body" sz="quarter" idx="11" hasCustomPrompt="1"/>
          </p:nvPr>
        </p:nvSpPr>
        <p:spPr>
          <a:xfrm>
            <a:off x="768096" y="1143000"/>
            <a:ext cx="10661904" cy="526520"/>
          </a:xfrm>
          <a:prstGeom prst="rect">
            <a:avLst/>
          </a:prstGeom>
        </p:spPr>
        <p:txBody>
          <a:bodyPr vert="horz" lIns="0" tIns="0" rIns="0" bIns="0"/>
          <a:lstStyle>
            <a:lvl1pPr marL="0" indent="0">
              <a:buNone/>
              <a:defRPr sz="2000" spc="0" baseline="0">
                <a:solidFill>
                  <a:schemeClr val="tx1"/>
                </a:soli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947" y="1722967"/>
            <a:ext cx="4980127" cy="3689879"/>
          </a:xfrm>
          <a:prstGeom prst="rect">
            <a:avLst/>
          </a:prstGeom>
        </p:spPr>
        <p:txBody>
          <a:bodyPr vert="horz" lIns="0" tIns="0" rIns="0" bIns="0"/>
          <a:lstStyle>
            <a:lvl1pPr marL="0" indent="0">
              <a:spcBef>
                <a:spcPts val="0"/>
              </a:spcBef>
              <a:spcAft>
                <a:spcPts val="600"/>
              </a:spcAft>
              <a:buNone/>
              <a:defRPr sz="2000" spc="0" baseline="0">
                <a:solidFill>
                  <a:schemeClr val="tx1"/>
                </a:solidFill>
                <a:latin typeface="+mj-lt"/>
              </a:defRPr>
            </a:lvl1pPr>
          </a:lstStyle>
          <a:p>
            <a:pPr lvl="0"/>
            <a:r>
              <a:rPr lang="en-US" dirty="0"/>
              <a:t>Body copy goes here, set in Segoe UI Light 20pt</a:t>
            </a:r>
          </a:p>
        </p:txBody>
      </p:sp>
      <p:sp>
        <p:nvSpPr>
          <p:cNvPr id="12" name="Text Placeholder 11"/>
          <p:cNvSpPr>
            <a:spLocks noGrp="1"/>
          </p:cNvSpPr>
          <p:nvPr>
            <p:ph type="body" sz="quarter" idx="14" hasCustomPrompt="1"/>
          </p:nvPr>
        </p:nvSpPr>
        <p:spPr>
          <a:xfrm>
            <a:off x="6095999" y="1722967"/>
            <a:ext cx="5005660" cy="3689879"/>
          </a:xfrm>
          <a:prstGeom prst="rect">
            <a:avLst/>
          </a:prstGeom>
        </p:spPr>
        <p:txBody>
          <a:bodyPr vert="horz" lIns="0" tIns="0" rIns="0" bIns="0"/>
          <a:lstStyle>
            <a:lvl1pPr marL="0" indent="0">
              <a:spcBef>
                <a:spcPts val="0"/>
              </a:spcBef>
              <a:spcAft>
                <a:spcPts val="600"/>
              </a:spcAft>
              <a:buNone/>
              <a:defRPr sz="2000" spc="0" baseline="0">
                <a:solidFill>
                  <a:schemeClr val="tx1"/>
                </a:solidFill>
                <a:latin typeface="+mj-lt"/>
              </a:defRPr>
            </a:lvl1pPr>
          </a:lstStyle>
          <a:p>
            <a:pPr lvl="0"/>
            <a:r>
              <a:rPr lang="en-US" dirty="0"/>
              <a:t>Body copy goes here, set in Segoe UI Light 20pt</a:t>
            </a:r>
          </a:p>
        </p:txBody>
      </p:sp>
      <p:pic>
        <p:nvPicPr>
          <p:cNvPr id="14" name="Picture 13"/>
          <p:cNvPicPr>
            <a:picLocks noChangeAspect="1"/>
          </p:cNvPicPr>
          <p:nvPr userDrawn="1"/>
        </p:nvPicPr>
        <p:blipFill>
          <a:blip r:embed="rId2"/>
          <a:stretch>
            <a:fillRect/>
          </a:stretch>
        </p:blipFill>
        <p:spPr>
          <a:xfrm>
            <a:off x="275877" y="6096000"/>
            <a:ext cx="936734" cy="502788"/>
          </a:xfrm>
          <a:prstGeom prst="rect">
            <a:avLst/>
          </a:prstGeom>
        </p:spPr>
      </p:pic>
    </p:spTree>
    <p:extLst>
      <p:ext uri="{BB962C8B-B14F-4D97-AF65-F5344CB8AC3E}">
        <p14:creationId xmlns:p14="http://schemas.microsoft.com/office/powerpoint/2010/main" val="13305778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n-US" dirty="0"/>
              <a:t>Click icon to add Your Logo</a:t>
            </a:r>
          </a:p>
        </p:txBody>
      </p:sp>
      <p:sp>
        <p:nvSpPr>
          <p:cNvPr id="9" name="Text Placeholder 5"/>
          <p:cNvSpPr>
            <a:spLocks noGrp="1"/>
          </p:cNvSpPr>
          <p:nvPr>
            <p:ph type="body" sz="quarter" idx="10" hasCustomPrompt="1"/>
          </p:nvPr>
        </p:nvSpPr>
        <p:spPr>
          <a:xfrm>
            <a:off x="762000" y="571500"/>
            <a:ext cx="10661904" cy="502708"/>
          </a:xfrm>
          <a:prstGeom prst="rect">
            <a:avLst/>
          </a:prstGeom>
        </p:spPr>
        <p:txBody>
          <a:bodyPr vert="horz" lIns="0" tIns="0" rIns="0" bIns="0"/>
          <a:lstStyle>
            <a:lvl1pPr marL="0" indent="0">
              <a:buNone/>
              <a:defRPr spc="0" baseline="0">
                <a:gradFill>
                  <a:gsLst>
                    <a:gs pos="0">
                      <a:srgbClr val="505050"/>
                    </a:gs>
                    <a:gs pos="100000">
                      <a:srgbClr val="505050"/>
                    </a:gs>
                  </a:gsLst>
                  <a:lin ang="5400000" scaled="1"/>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in Segoe UI 28pt</a:t>
            </a:r>
          </a:p>
        </p:txBody>
      </p:sp>
      <p:sp>
        <p:nvSpPr>
          <p:cNvPr id="10" name="Text Placeholder 7"/>
          <p:cNvSpPr>
            <a:spLocks noGrp="1"/>
          </p:cNvSpPr>
          <p:nvPr>
            <p:ph type="body" sz="quarter" idx="11" hasCustomPrompt="1"/>
          </p:nvPr>
        </p:nvSpPr>
        <p:spPr>
          <a:xfrm>
            <a:off x="768096" y="1143000"/>
            <a:ext cx="10661904" cy="526520"/>
          </a:xfrm>
          <a:prstGeom prst="rect">
            <a:avLst/>
          </a:prstGeom>
        </p:spPr>
        <p:txBody>
          <a:bodyPr vert="horz" lIns="0" tIns="0" rIns="0" bIns="0"/>
          <a:lstStyle>
            <a:lvl1pPr marL="0" indent="0">
              <a:buNone/>
              <a:defRPr sz="2000" spc="0" baseline="0">
                <a:gradFill>
                  <a:gsLst>
                    <a:gs pos="0">
                      <a:srgbClr val="505050"/>
                    </a:gs>
                    <a:gs pos="100000">
                      <a:srgbClr val="505050"/>
                    </a:gs>
                  </a:gsLst>
                  <a:lin ang="5400000" scaled="1"/>
                </a:gra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947" y="1722967"/>
            <a:ext cx="4980127" cy="3689879"/>
          </a:xfrm>
          <a:prstGeom prst="rect">
            <a:avLst/>
          </a:prstGeom>
        </p:spPr>
        <p:txBody>
          <a:bodyPr vert="horz" lIns="0" tIns="0" rIns="0" bIns="0"/>
          <a:lstStyle>
            <a:lvl1pPr marL="0" indent="0">
              <a:spcBef>
                <a:spcPts val="0"/>
              </a:spcBef>
              <a:spcAft>
                <a:spcPts val="600"/>
              </a:spcAft>
              <a:buNone/>
              <a:defRPr sz="2000" spc="0" baseline="0">
                <a:gradFill>
                  <a:gsLst>
                    <a:gs pos="0">
                      <a:srgbClr val="505050"/>
                    </a:gs>
                    <a:gs pos="100000">
                      <a:srgbClr val="505050"/>
                    </a:gs>
                  </a:gsLst>
                  <a:lin ang="5400000" scaled="1"/>
                </a:gradFill>
                <a:latin typeface="+mj-lt"/>
              </a:defRPr>
            </a:lvl1pPr>
          </a:lstStyle>
          <a:p>
            <a:pPr lvl="0"/>
            <a:r>
              <a:rPr lang="en-US" dirty="0"/>
              <a:t>Body copy goes here, set in Segoe UI Light 20pt</a:t>
            </a:r>
          </a:p>
        </p:txBody>
      </p:sp>
      <p:sp>
        <p:nvSpPr>
          <p:cNvPr id="12" name="Text Placeholder 11"/>
          <p:cNvSpPr>
            <a:spLocks noGrp="1"/>
          </p:cNvSpPr>
          <p:nvPr>
            <p:ph type="body" sz="quarter" idx="14" hasCustomPrompt="1"/>
          </p:nvPr>
        </p:nvSpPr>
        <p:spPr>
          <a:xfrm>
            <a:off x="6095999" y="1722967"/>
            <a:ext cx="5005660" cy="3689879"/>
          </a:xfrm>
          <a:prstGeom prst="rect">
            <a:avLst/>
          </a:prstGeom>
        </p:spPr>
        <p:txBody>
          <a:bodyPr vert="horz" lIns="0" tIns="0" rIns="0" bIns="0"/>
          <a:lstStyle>
            <a:lvl1pPr marL="0" indent="0">
              <a:spcBef>
                <a:spcPts val="0"/>
              </a:spcBef>
              <a:spcAft>
                <a:spcPts val="600"/>
              </a:spcAft>
              <a:buNone/>
              <a:defRPr sz="2000" spc="0" baseline="0">
                <a:gradFill>
                  <a:gsLst>
                    <a:gs pos="0">
                      <a:srgbClr val="505050"/>
                    </a:gs>
                    <a:gs pos="100000">
                      <a:srgbClr val="505050"/>
                    </a:gs>
                  </a:gsLst>
                  <a:lin ang="5400000" scaled="1"/>
                </a:gra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324656113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Back Cover">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userDrawn="1"/>
        </p:nvSpPr>
        <p:spPr>
          <a:xfrm>
            <a:off x="309644" y="5726479"/>
            <a:ext cx="3876034" cy="738664"/>
          </a:xfrm>
          <a:prstGeom prst="rect">
            <a:avLst/>
          </a:prstGeom>
          <a:noFill/>
        </p:spPr>
        <p:txBody>
          <a:bodyPr wrap="square" lIns="0" tIns="0" rIns="0" bIns="0" rtlCol="0" anchor="b" anchorCtr="0">
            <a:noAutofit/>
          </a:bodyPr>
          <a:lstStyle/>
          <a:p>
            <a:r>
              <a:rPr lang="en-US" sz="800" dirty="0">
                <a:solidFill>
                  <a:schemeClr val="bg1"/>
                </a:solidFill>
                <a:latin typeface="Segoe UI"/>
                <a:cs typeface="Segoe UI"/>
              </a:rPr>
              <a:t>© 2017 Microsoft Corporation. All rights reserved. Microsoft, Windows, and other product names are or may be registered trademarks and/or trademarks in the U.S. and/or other countries.</a:t>
            </a:r>
          </a:p>
          <a:p>
            <a:endParaRPr lang="en-US" sz="800" dirty="0">
              <a:solidFill>
                <a:schemeClr val="bg1"/>
              </a:solidFill>
              <a:latin typeface="Segoe UI"/>
              <a:cs typeface="Segoe UI"/>
            </a:endParaRPr>
          </a:p>
          <a:p>
            <a:r>
              <a:rPr lang="en-US" sz="800" dirty="0">
                <a:solidFill>
                  <a:schemeClr val="bg1"/>
                </a:solidFill>
                <a:latin typeface="Segoe UI"/>
                <a:cs typeface="Segoe UI"/>
              </a:rPr>
              <a:t>The information herein is for informational purposes only and represents</a:t>
            </a:r>
            <a:r>
              <a:rPr lang="en-US" sz="800" baseline="0" dirty="0">
                <a:solidFill>
                  <a:schemeClr val="bg1"/>
                </a:solidFill>
                <a:latin typeface="Segoe UI"/>
                <a:cs typeface="Segoe UI"/>
              </a:rPr>
              <a:t> </a:t>
            </a:r>
            <a:r>
              <a:rPr lang="en-US" sz="800" dirty="0">
                <a:solidFill>
                  <a:schemeClr val="bg1"/>
                </a:solidFill>
                <a:latin typeface="Segoe UI"/>
                <a:cs typeface="Segoe UI"/>
              </a:rPr>
              <a:t>the current view of Microsoft Corporation as of the date of this presentation.</a:t>
            </a:r>
          </a:p>
        </p:txBody>
      </p:sp>
      <p:sp>
        <p:nvSpPr>
          <p:cNvPr id="6" name="TextBox 5"/>
          <p:cNvSpPr txBox="1"/>
          <p:nvPr userDrawn="1"/>
        </p:nvSpPr>
        <p:spPr>
          <a:xfrm>
            <a:off x="4454396" y="5726480"/>
            <a:ext cx="3876034" cy="854833"/>
          </a:xfrm>
          <a:prstGeom prst="rect">
            <a:avLst/>
          </a:prstGeom>
          <a:noFill/>
        </p:spPr>
        <p:txBody>
          <a:bodyPr wrap="square" lIns="0" tIns="0" rIns="0" bIns="0" rtlCol="0" anchor="t" anchorCtr="0">
            <a:noAutofit/>
          </a:bodyPr>
          <a:lstStyle/>
          <a:p>
            <a:r>
              <a:rPr lang="en-US" sz="800" dirty="0">
                <a:solidFill>
                  <a:schemeClr val="bg1"/>
                </a:solidFill>
                <a:latin typeface="Segoe UI"/>
                <a:cs typeface="Segoe UI"/>
              </a:rPr>
              <a:t>Because Microsoft must respond to changing market conditions, it should not </a:t>
            </a:r>
            <a:br>
              <a:rPr lang="en-US" sz="800" dirty="0">
                <a:solidFill>
                  <a:schemeClr val="bg1"/>
                </a:solidFill>
                <a:latin typeface="Segoe UI"/>
                <a:cs typeface="Segoe UI"/>
              </a:rPr>
            </a:br>
            <a:r>
              <a:rPr lang="en-US" sz="800" dirty="0">
                <a:solidFill>
                  <a:schemeClr val="bg1"/>
                </a:solidFill>
                <a:latin typeface="Segoe UI"/>
                <a:cs typeface="Segoe UI"/>
              </a:rPr>
              <a:t>be interpreted as a commitment on the part of Microsoft, and Microsoft cannot guarantee the accuracy of any information provided after the date</a:t>
            </a:r>
            <a:br>
              <a:rPr lang="en-US" sz="800" dirty="0">
                <a:solidFill>
                  <a:schemeClr val="bg1"/>
                </a:solidFill>
                <a:latin typeface="Segoe UI"/>
                <a:cs typeface="Segoe UI"/>
              </a:rPr>
            </a:br>
            <a:r>
              <a:rPr lang="en-US" sz="800" dirty="0">
                <a:solidFill>
                  <a:schemeClr val="bg1"/>
                </a:solidFill>
                <a:latin typeface="Segoe UI"/>
                <a:cs typeface="Segoe UI"/>
              </a:rPr>
              <a:t>of this presentation.</a:t>
            </a:r>
          </a:p>
          <a:p>
            <a:endParaRPr lang="en-US" sz="800" dirty="0">
              <a:solidFill>
                <a:schemeClr val="bg1"/>
              </a:solidFill>
              <a:latin typeface="Segoe UI"/>
              <a:cs typeface="Segoe UI"/>
            </a:endParaRPr>
          </a:p>
          <a:p>
            <a:r>
              <a:rPr lang="en-US" sz="800" dirty="0">
                <a:solidFill>
                  <a:schemeClr val="bg1"/>
                </a:solidFill>
                <a:latin typeface="Segoe UI"/>
                <a:cs typeface="Segoe UI"/>
              </a:rPr>
              <a:t>Microsoft MAKES NO WARRANTIES–EXPRESS, IMPLIED, OR STATUTORY–</a:t>
            </a:r>
            <a:br>
              <a:rPr lang="en-US" sz="800" dirty="0">
                <a:solidFill>
                  <a:schemeClr val="bg1"/>
                </a:solidFill>
                <a:latin typeface="Segoe UI"/>
                <a:cs typeface="Segoe UI"/>
              </a:rPr>
            </a:br>
            <a:r>
              <a:rPr lang="en-US" sz="800" dirty="0">
                <a:solidFill>
                  <a:schemeClr val="bg1"/>
                </a:solidFill>
                <a:latin typeface="Segoe UI"/>
                <a:cs typeface="Segoe UI"/>
              </a:rPr>
              <a:t>REGARDING THE NFORMATION IN THIS PRESENTATION. </a:t>
            </a:r>
          </a:p>
        </p:txBody>
      </p:sp>
      <p:pic>
        <p:nvPicPr>
          <p:cNvPr id="8" name="Picture 7" descr="Bing_General_White.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2972574" cy="1593835"/>
          </a:xfrm>
          <a:prstGeom prst="rect">
            <a:avLst/>
          </a:prstGeom>
        </p:spPr>
      </p:pic>
      <p:pic>
        <p:nvPicPr>
          <p:cNvPr id="9" name="Picture 8" descr="MSFT_logo_rgb.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57209" y="6063605"/>
            <a:ext cx="1829276" cy="672820"/>
          </a:xfrm>
          <a:prstGeom prst="rect">
            <a:avLst/>
          </a:prstGeom>
        </p:spPr>
      </p:pic>
    </p:spTree>
    <p:extLst>
      <p:ext uri="{BB962C8B-B14F-4D97-AF65-F5344CB8AC3E}">
        <p14:creationId xmlns:p14="http://schemas.microsoft.com/office/powerpoint/2010/main" val="324313859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artner 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762000" y="571500"/>
            <a:ext cx="4572000" cy="2857500"/>
          </a:xfrm>
          <a:prstGeom prst="rect">
            <a:avLst/>
          </a:prstGeom>
        </p:spPr>
        <p:txBody>
          <a:bodyPr lIns="0" tIns="0" rIns="0" bIns="0" anchor="t" anchorCtr="0"/>
          <a:lstStyle>
            <a:lvl1pPr marL="0" algn="l" defTabSz="914363" rtl="0" eaLnBrk="1" latinLnBrk="0" hangingPunct="1">
              <a:lnSpc>
                <a:spcPct val="90000"/>
              </a:lnSpc>
              <a:spcBef>
                <a:spcPct val="0"/>
              </a:spcBef>
              <a:defRPr lang="en-US" sz="4200" kern="1200" spc="0" baseline="0" dirty="0">
                <a:ln w="3175">
                  <a:noFill/>
                </a:ln>
                <a:solidFill>
                  <a:schemeClr val="tx1"/>
                </a:solidFill>
                <a:latin typeface="+mj-lt"/>
                <a:ea typeface="+mn-ea"/>
                <a:cs typeface="Arial" charset="0"/>
              </a:defRPr>
            </a:lvl1pPr>
          </a:lstStyle>
          <a:p>
            <a:r>
              <a:rPr lang="en-US" dirty="0"/>
              <a:t>Presentation Title</a:t>
            </a:r>
          </a:p>
        </p:txBody>
      </p:sp>
      <p:sp>
        <p:nvSpPr>
          <p:cNvPr id="11" name="Picture Placeholder 5"/>
          <p:cNvSpPr>
            <a:spLocks noGrp="1"/>
          </p:cNvSpPr>
          <p:nvPr>
            <p:ph type="pic" sz="quarter" idx="15" hasCustomPrompt="1"/>
          </p:nvPr>
        </p:nvSpPr>
        <p:spPr>
          <a:xfrm>
            <a:off x="8382000" y="571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n-US" dirty="0"/>
              <a:t>Click icon to add Your Logo</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1064" y="6321307"/>
            <a:ext cx="1248981" cy="502791"/>
          </a:xfrm>
          <a:prstGeom prst="rect">
            <a:avLst/>
          </a:prstGeom>
        </p:spPr>
      </p:pic>
      <p:sp>
        <p:nvSpPr>
          <p:cNvPr id="14" name="Text Placeholder 7"/>
          <p:cNvSpPr>
            <a:spLocks noGrp="1"/>
          </p:cNvSpPr>
          <p:nvPr>
            <p:ph type="body" sz="quarter" idx="11" hasCustomPrompt="1"/>
          </p:nvPr>
        </p:nvSpPr>
        <p:spPr>
          <a:xfrm>
            <a:off x="768096" y="5154386"/>
            <a:ext cx="10661904" cy="526520"/>
          </a:xfrm>
          <a:prstGeom prst="rect">
            <a:avLst/>
          </a:prstGeom>
        </p:spPr>
        <p:txBody>
          <a:bodyPr vert="horz" lIns="0" tIns="0" rIns="0" bIns="0"/>
          <a:lstStyle>
            <a:lvl1pPr marL="0" indent="0">
              <a:buNone/>
              <a:defRPr sz="2800" spc="0" baseline="0">
                <a:solidFill>
                  <a:schemeClr val="bg1"/>
                </a:solidFill>
                <a:latin typeface="+mj-lt"/>
              </a:defRPr>
            </a:lvl1pPr>
          </a:lstStyle>
          <a:p>
            <a:pPr lvl="0"/>
            <a:r>
              <a:rPr lang="en-US" dirty="0"/>
              <a:t>Name</a:t>
            </a:r>
          </a:p>
        </p:txBody>
      </p:sp>
      <p:sp>
        <p:nvSpPr>
          <p:cNvPr id="15" name="Text Placeholder 7"/>
          <p:cNvSpPr>
            <a:spLocks noGrp="1"/>
          </p:cNvSpPr>
          <p:nvPr>
            <p:ph type="body" sz="quarter" idx="16" hasCustomPrompt="1"/>
          </p:nvPr>
        </p:nvSpPr>
        <p:spPr>
          <a:xfrm>
            <a:off x="768096" y="5717784"/>
            <a:ext cx="10661904" cy="526520"/>
          </a:xfrm>
          <a:prstGeom prst="rect">
            <a:avLst/>
          </a:prstGeom>
        </p:spPr>
        <p:txBody>
          <a:bodyPr vert="horz" lIns="0" tIns="0" rIns="0" bIns="0"/>
          <a:lstStyle>
            <a:lvl1pPr marL="0" indent="0">
              <a:buNone/>
              <a:defRPr sz="2800" spc="0" baseline="0">
                <a:solidFill>
                  <a:schemeClr val="bg1"/>
                </a:solidFill>
                <a:latin typeface="+mj-lt"/>
              </a:defRPr>
            </a:lvl1pPr>
          </a:lstStyle>
          <a:p>
            <a:pPr lvl="0"/>
            <a:r>
              <a:rPr lang="en-US" dirty="0"/>
              <a:t>Title</a:t>
            </a:r>
          </a:p>
        </p:txBody>
      </p:sp>
      <p:sp>
        <p:nvSpPr>
          <p:cNvPr id="5" name="Content Placeholder 4"/>
          <p:cNvSpPr>
            <a:spLocks noGrp="1"/>
          </p:cNvSpPr>
          <p:nvPr>
            <p:ph sz="quarter" idx="17"/>
          </p:nvPr>
        </p:nvSpPr>
        <p:spPr>
          <a:xfrm>
            <a:off x="5597525" y="2605088"/>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714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6208" y="2394244"/>
            <a:ext cx="4605935" cy="2064706"/>
          </a:xfrm>
          <a:prstGeom prst="rect">
            <a:avLst/>
          </a:prstGeom>
        </p:spPr>
      </p:pic>
      <p:sp>
        <p:nvSpPr>
          <p:cNvPr id="5" name="Text Box 3"/>
          <p:cNvSpPr txBox="1">
            <a:spLocks noChangeArrowheads="1"/>
          </p:cNvSpPr>
          <p:nvPr userDrawn="1"/>
        </p:nvSpPr>
        <p:spPr bwMode="blackWhite">
          <a:xfrm>
            <a:off x="304803" y="6332465"/>
            <a:ext cx="11617960" cy="222349"/>
          </a:xfrm>
          <a:prstGeom prst="rect">
            <a:avLst/>
          </a:prstGeom>
          <a:noFill/>
          <a:ln w="12700">
            <a:noFill/>
            <a:miter lim="800000"/>
            <a:headEnd type="none" w="sm" len="sm"/>
            <a:tailEnd type="none" w="sm" len="sm"/>
          </a:ln>
          <a:effectLst/>
        </p:spPr>
        <p:txBody>
          <a:bodyPr vert="horz" wrap="square" lIns="171495" tIns="80699" rIns="100874" bIns="80699" numCol="1" anchor="t" anchorCtr="0" compatLnSpc="1">
            <a:prstTxWarp prst="textNoShape">
              <a:avLst/>
            </a:prstTxWarp>
            <a:spAutoFit/>
          </a:bodyPr>
          <a:lstStyle/>
          <a:p>
            <a:pPr defTabSz="514278" eaLnBrk="0" hangingPunct="0"/>
            <a:r>
              <a:rPr lang="en-US" sz="386" dirty="0">
                <a:gradFill>
                  <a:gsLst>
                    <a:gs pos="0">
                      <a:schemeClr val="tx1"/>
                    </a:gs>
                    <a:gs pos="100000">
                      <a:schemeClr val="tx1"/>
                    </a:gs>
                  </a:gsLst>
                  <a:lin ang="5400000" scaled="0"/>
                </a:gradFill>
                <a:cs typeface="Segoe UI" pitchFamily="34" charset="0"/>
              </a:rPr>
              <a:t>© 2016 Microsoft Corporation. All rights reserved. </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invGray">
          <a:xfrm>
            <a:off x="612313" y="3145041"/>
            <a:ext cx="3437173" cy="705836"/>
          </a:xfrm>
          <a:prstGeom prst="rect">
            <a:avLst/>
          </a:prstGeom>
        </p:spPr>
      </p:pic>
    </p:spTree>
    <p:extLst>
      <p:ext uri="{BB962C8B-B14F-4D97-AF65-F5344CB8AC3E}">
        <p14:creationId xmlns:p14="http://schemas.microsoft.com/office/powerpoint/2010/main" val="20952413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5761" tIns="140609" rIns="175761" bIns="140609" numCol="1" anchor="t" anchorCtr="0" compatLnSpc="1">
            <a:prstTxWarp prst="textNoShape">
              <a:avLst/>
            </a:prstTxWarp>
            <a:spAutoFit/>
          </a:bodyPr>
          <a:lstStyle/>
          <a:p>
            <a:pPr defTabSz="895920" eaLnBrk="0" hangingPunct="0"/>
            <a:r>
              <a:rPr lang="en-US" sz="672" dirty="0">
                <a:gradFill>
                  <a:gsLst>
                    <a:gs pos="0">
                      <a:schemeClr val="tx1"/>
                    </a:gs>
                    <a:gs pos="100000">
                      <a:schemeClr val="tx1"/>
                    </a:gs>
                  </a:gsLst>
                  <a:lin ang="5400000" scaled="0"/>
                </a:gradFill>
                <a:cs typeface="Segoe UI" pitchFamily="34" charset="0"/>
              </a:rPr>
              <a:t>© 2017 Microsoft Corporation. All rights reserved. </a:t>
            </a:r>
          </a:p>
        </p:txBody>
      </p:sp>
      <p:pic>
        <p:nvPicPr>
          <p:cNvPr id="3" name="Picture 2"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6209" y="2394244"/>
            <a:ext cx="4605934" cy="2064706"/>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4368" y="2036428"/>
            <a:ext cx="3223263" cy="1730320"/>
          </a:xfrm>
          <a:prstGeom prst="rect">
            <a:avLst/>
          </a:prstGeom>
        </p:spPr>
      </p:pic>
      <p:sp>
        <p:nvSpPr>
          <p:cNvPr id="6" name="TextBox 5"/>
          <p:cNvSpPr txBox="1"/>
          <p:nvPr userDrawn="1"/>
        </p:nvSpPr>
        <p:spPr>
          <a:xfrm>
            <a:off x="4065207" y="3567224"/>
            <a:ext cx="4061586" cy="669927"/>
          </a:xfrm>
          <a:prstGeom prst="rect">
            <a:avLst/>
          </a:prstGeom>
          <a:noFill/>
        </p:spPr>
        <p:txBody>
          <a:bodyPr wrap="square" lIns="179285" tIns="143428" rIns="179285" bIns="143428" rtlCol="0">
            <a:spAutoFit/>
          </a:bodyPr>
          <a:lstStyle/>
          <a:p>
            <a:pPr algn="ctr">
              <a:lnSpc>
                <a:spcPct val="90000"/>
              </a:lnSpc>
              <a:spcAft>
                <a:spcPts val="588"/>
              </a:spcAft>
            </a:pPr>
            <a:r>
              <a:rPr lang="en-US" sz="2745" dirty="0">
                <a:gradFill>
                  <a:gsLst>
                    <a:gs pos="21239">
                      <a:schemeClr val="tx1"/>
                    </a:gs>
                    <a:gs pos="56000">
                      <a:schemeClr val="tx1"/>
                    </a:gs>
                  </a:gsLst>
                  <a:lin ang="5400000" scaled="1"/>
                </a:gradFill>
              </a:rPr>
              <a:t>Bing Network. Be there.</a:t>
            </a:r>
          </a:p>
        </p:txBody>
      </p:sp>
    </p:spTree>
    <p:extLst>
      <p:ext uri="{BB962C8B-B14F-4D97-AF65-F5344CB8AC3E}">
        <p14:creationId xmlns:p14="http://schemas.microsoft.com/office/powerpoint/2010/main" val="27134548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5761" tIns="140609" rIns="175761" bIns="140609" numCol="1" anchor="t" anchorCtr="0" compatLnSpc="1">
            <a:prstTxWarp prst="textNoShape">
              <a:avLst/>
            </a:prstTxWarp>
            <a:spAutoFit/>
          </a:bodyPr>
          <a:lstStyle/>
          <a:p>
            <a:pPr defTabSz="895920" eaLnBrk="0" hangingPunct="0"/>
            <a:r>
              <a:rPr lang="en-US" sz="672" dirty="0">
                <a:gradFill>
                  <a:gsLst>
                    <a:gs pos="0">
                      <a:schemeClr val="tx1"/>
                    </a:gs>
                    <a:gs pos="100000">
                      <a:schemeClr val="tx1"/>
                    </a:gs>
                  </a:gsLst>
                  <a:lin ang="5400000" scaled="0"/>
                </a:gradFill>
                <a:cs typeface="Segoe UI" pitchFamily="34" charset="0"/>
              </a:rPr>
              <a:t>© 2017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invGray">
          <a:xfrm>
            <a:off x="450206" y="3083652"/>
            <a:ext cx="3227129" cy="692059"/>
          </a:xfrm>
          <a:prstGeom prst="rect">
            <a:avLst/>
          </a:prstGeom>
        </p:spPr>
      </p:pic>
      <p:pic>
        <p:nvPicPr>
          <p:cNvPr id="3" name="Picture 2"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209" y="2394244"/>
            <a:ext cx="4605934" cy="2064706"/>
          </a:xfrm>
          <a:prstGeom prst="rect">
            <a:avLst/>
          </a:prstGeom>
        </p:spPr>
      </p:pic>
    </p:spTree>
    <p:extLst>
      <p:ext uri="{BB962C8B-B14F-4D97-AF65-F5344CB8AC3E}">
        <p14:creationId xmlns:p14="http://schemas.microsoft.com/office/powerpoint/2010/main" val="1139607782"/>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8.emf"/><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8"/>
          <a:stretch>
            <a:fillRect/>
          </a:stretch>
        </p:blipFill>
        <p:spPr>
          <a:xfrm>
            <a:off x="275877" y="6096000"/>
            <a:ext cx="936734" cy="502789"/>
          </a:xfrm>
          <a:prstGeom prst="rect">
            <a:avLst/>
          </a:prstGeom>
        </p:spPr>
      </p:pic>
    </p:spTree>
    <p:extLst>
      <p:ext uri="{BB962C8B-B14F-4D97-AF65-F5344CB8AC3E}">
        <p14:creationId xmlns:p14="http://schemas.microsoft.com/office/powerpoint/2010/main" val="2520916587"/>
      </p:ext>
    </p:extLst>
  </p:cSld>
  <p:clrMap bg1="lt1" tx1="dk1" bg2="lt2" tx2="dk2" accent1="accent1" accent2="accent2" accent3="accent3" accent4="accent4" accent5="accent5" accent6="accent6" hlink="hlink" folHlink="folHlink"/>
  <p:sldLayoutIdLst>
    <p:sldLayoutId id="2147484029" r:id="rId1"/>
    <p:sldLayoutId id="2147484049" r:id="rId2"/>
    <p:sldLayoutId id="2147484059" r:id="rId3"/>
    <p:sldLayoutId id="2147484057" r:id="rId4"/>
    <p:sldLayoutId id="2147484148" r:id="rId5"/>
    <p:sldLayoutId id="2147484149" r:id="rId6"/>
  </p:sldLayoutIdLst>
  <p:transition>
    <p:fade/>
  </p:transition>
  <p:hf hdr="0" ftr="0" dt="0"/>
  <p:txStyles>
    <p:titleStyle>
      <a:lvl1pPr algn="l" defTabSz="914425" rtl="0" eaLnBrk="1" latinLnBrk="0" hangingPunct="1">
        <a:lnSpc>
          <a:spcPct val="90000"/>
        </a:lnSpc>
        <a:spcBef>
          <a:spcPct val="0"/>
        </a:spcBef>
        <a:buNone/>
        <a:defRPr lang="en-US" sz="4000" b="0" kern="1200" cap="none" spc="-100"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9747" marR="0" indent="-339747" algn="l" defTabSz="914425" rtl="0" eaLnBrk="1" fontAlgn="auto" latinLnBrk="0" hangingPunct="1">
        <a:lnSpc>
          <a:spcPct val="90000"/>
        </a:lnSpc>
        <a:spcBef>
          <a:spcPct val="20000"/>
        </a:spcBef>
        <a:spcAft>
          <a:spcPts val="0"/>
        </a:spcAft>
        <a:buClrTx/>
        <a:buSzPct val="90000"/>
        <a:buFont typeface="Arial" pitchFamily="34" charset="0"/>
        <a:buChar char="•"/>
        <a:tabLst/>
        <a:defRPr sz="2801" kern="1200" spc="-71" baseline="0">
          <a:gradFill>
            <a:gsLst>
              <a:gs pos="1250">
                <a:schemeClr val="bg2"/>
              </a:gs>
              <a:gs pos="100000">
                <a:schemeClr val="bg2"/>
              </a:gs>
            </a:gsLst>
            <a:lin ang="5400000" scaled="0"/>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5" rtl="0" eaLnBrk="1" latinLnBrk="0" hangingPunct="1">
        <a:defRPr sz="1800" kern="1200">
          <a:solidFill>
            <a:schemeClr val="tx1"/>
          </a:solidFill>
          <a:latin typeface="+mn-lt"/>
          <a:ea typeface="+mn-ea"/>
          <a:cs typeface="+mn-cs"/>
        </a:defRPr>
      </a:lvl1pPr>
      <a:lvl2pPr marL="457214" algn="l" defTabSz="914425" rtl="0" eaLnBrk="1" latinLnBrk="0" hangingPunct="1">
        <a:defRPr sz="1800" kern="1200">
          <a:solidFill>
            <a:schemeClr val="tx1"/>
          </a:solidFill>
          <a:latin typeface="+mn-lt"/>
          <a:ea typeface="+mn-ea"/>
          <a:cs typeface="+mn-cs"/>
        </a:defRPr>
      </a:lvl2pPr>
      <a:lvl3pPr marL="914425" algn="l" defTabSz="914425" rtl="0" eaLnBrk="1" latinLnBrk="0" hangingPunct="1">
        <a:defRPr sz="1800" kern="1200">
          <a:solidFill>
            <a:schemeClr val="tx1"/>
          </a:solidFill>
          <a:latin typeface="+mn-lt"/>
          <a:ea typeface="+mn-ea"/>
          <a:cs typeface="+mn-cs"/>
        </a:defRPr>
      </a:lvl3pPr>
      <a:lvl4pPr marL="1371636" algn="l" defTabSz="914425" rtl="0" eaLnBrk="1" latinLnBrk="0" hangingPunct="1">
        <a:defRPr sz="1800" kern="1200">
          <a:solidFill>
            <a:schemeClr val="tx1"/>
          </a:solidFill>
          <a:latin typeface="+mn-lt"/>
          <a:ea typeface="+mn-ea"/>
          <a:cs typeface="+mn-cs"/>
        </a:defRPr>
      </a:lvl4pPr>
      <a:lvl5pPr marL="1828849" algn="l" defTabSz="914425" rtl="0" eaLnBrk="1" latinLnBrk="0" hangingPunct="1">
        <a:defRPr sz="1800" kern="1200">
          <a:solidFill>
            <a:schemeClr val="tx1"/>
          </a:solidFill>
          <a:latin typeface="+mn-lt"/>
          <a:ea typeface="+mn-ea"/>
          <a:cs typeface="+mn-cs"/>
        </a:defRPr>
      </a:lvl5pPr>
      <a:lvl6pPr marL="2286060" algn="l" defTabSz="914425" rtl="0" eaLnBrk="1" latinLnBrk="0" hangingPunct="1">
        <a:defRPr sz="1800" kern="1200">
          <a:solidFill>
            <a:schemeClr val="tx1"/>
          </a:solidFill>
          <a:latin typeface="+mn-lt"/>
          <a:ea typeface="+mn-ea"/>
          <a:cs typeface="+mn-cs"/>
        </a:defRPr>
      </a:lvl6pPr>
      <a:lvl7pPr marL="2743271" algn="l" defTabSz="914425" rtl="0" eaLnBrk="1" latinLnBrk="0" hangingPunct="1">
        <a:defRPr sz="1800" kern="1200">
          <a:solidFill>
            <a:schemeClr val="tx1"/>
          </a:solidFill>
          <a:latin typeface="+mn-lt"/>
          <a:ea typeface="+mn-ea"/>
          <a:cs typeface="+mn-cs"/>
        </a:defRPr>
      </a:lvl7pPr>
      <a:lvl8pPr marL="3200485" algn="l" defTabSz="914425" rtl="0" eaLnBrk="1" latinLnBrk="0" hangingPunct="1">
        <a:defRPr sz="1800" kern="1200">
          <a:solidFill>
            <a:schemeClr val="tx1"/>
          </a:solidFill>
          <a:latin typeface="+mn-lt"/>
          <a:ea typeface="+mn-ea"/>
          <a:cs typeface="+mn-cs"/>
        </a:defRPr>
      </a:lvl8pPr>
      <a:lvl9pPr marL="3657697" algn="l" defTabSz="91442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pos="3360" userDrawn="1">
          <p15:clr>
            <a:srgbClr val="F26B43"/>
          </p15:clr>
        </p15:guide>
        <p15:guide id="3" pos="2880" userDrawn="1">
          <p15:clr>
            <a:srgbClr val="F26B43"/>
          </p15:clr>
        </p15:guide>
        <p15:guide id="4" pos="2400" userDrawn="1">
          <p15:clr>
            <a:srgbClr val="F26B43"/>
          </p15:clr>
        </p15:guide>
        <p15:guide id="5" pos="1920" userDrawn="1">
          <p15:clr>
            <a:srgbClr val="F26B43"/>
          </p15:clr>
        </p15:guide>
        <p15:guide id="6" pos="1440" userDrawn="1">
          <p15:clr>
            <a:srgbClr val="F26B43"/>
          </p15:clr>
        </p15:guide>
        <p15:guide id="7" pos="960" userDrawn="1">
          <p15:clr>
            <a:srgbClr val="F26B43"/>
          </p15:clr>
        </p15:guide>
        <p15:guide id="8" pos="480" userDrawn="1">
          <p15:clr>
            <a:srgbClr val="F26B43"/>
          </p15:clr>
        </p15:guide>
        <p15:guide id="9" pos="4320" userDrawn="1">
          <p15:clr>
            <a:srgbClr val="F26B43"/>
          </p15:clr>
        </p15:guide>
        <p15:guide id="10" pos="4800" userDrawn="1">
          <p15:clr>
            <a:srgbClr val="F26B43"/>
          </p15:clr>
        </p15:guide>
        <p15:guide id="11" pos="5280" userDrawn="1">
          <p15:clr>
            <a:srgbClr val="F26B43"/>
          </p15:clr>
        </p15:guide>
        <p15:guide id="12" pos="5760" userDrawn="1">
          <p15:clr>
            <a:srgbClr val="F26B43"/>
          </p15:clr>
        </p15:guide>
        <p15:guide id="13" pos="6240" userDrawn="1">
          <p15:clr>
            <a:srgbClr val="F26B43"/>
          </p15:clr>
        </p15:guide>
        <p15:guide id="14" pos="6720" userDrawn="1">
          <p15:clr>
            <a:srgbClr val="F26B43"/>
          </p15:clr>
        </p15:guide>
        <p15:guide id="15" pos="7200" userDrawn="1">
          <p15:clr>
            <a:srgbClr val="F26B43"/>
          </p15:clr>
        </p15:guide>
        <p15:guide id="16" orient="horz" pos="1920" userDrawn="1">
          <p15:clr>
            <a:srgbClr val="F26B43"/>
          </p15:clr>
        </p15:guide>
        <p15:guide id="17" orient="horz" pos="1440" userDrawn="1">
          <p15:clr>
            <a:srgbClr val="F26B43"/>
          </p15:clr>
        </p15:guide>
        <p15:guide id="18" orient="horz" pos="3840" userDrawn="1">
          <p15:clr>
            <a:srgbClr val="F26B43"/>
          </p15:clr>
        </p15:guide>
        <p15:guide id="19" orient="horz" pos="960" userDrawn="1">
          <p15:clr>
            <a:srgbClr val="F26B43"/>
          </p15:clr>
        </p15:guide>
        <p15:guide id="20" orient="horz" pos="480" userDrawn="1">
          <p15:clr>
            <a:srgbClr val="F26B43"/>
          </p15:clr>
        </p15:guide>
        <p15:guide id="22" orient="horz" pos="2880" userDrawn="1">
          <p15:clr>
            <a:srgbClr val="F26B43"/>
          </p15:clr>
        </p15:guide>
        <p15:guide id="23" orient="horz" pos="2400" userDrawn="1">
          <p15:clr>
            <a:srgbClr val="F26B43"/>
          </p15:clr>
        </p15:guide>
        <p15:guide id="24" orient="horz" pos="3360" userDrawn="1">
          <p15:clr>
            <a:srgbClr val="F26B43"/>
          </p15:clr>
        </p15:guide>
        <p15:guide id="25" pos="240" userDrawn="1">
          <p15:clr>
            <a:srgbClr val="F26B43"/>
          </p15:clr>
        </p15:guide>
        <p15:guide id="26" pos="7440" userDrawn="1">
          <p15:clr>
            <a:srgbClr val="F26B43"/>
          </p15:clr>
        </p15:guide>
        <p15:guide id="27" orient="horz" pos="240" userDrawn="1">
          <p15:clr>
            <a:srgbClr val="F26B43"/>
          </p15:clr>
        </p15:guide>
        <p15:guide id="28" orient="horz" pos="40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75877" y="6096000"/>
            <a:ext cx="936734" cy="502789"/>
          </a:xfrm>
          <a:prstGeom prst="rect">
            <a:avLst/>
          </a:prstGeom>
        </p:spPr>
      </p:pic>
    </p:spTree>
    <p:extLst>
      <p:ext uri="{BB962C8B-B14F-4D97-AF65-F5344CB8AC3E}">
        <p14:creationId xmlns:p14="http://schemas.microsoft.com/office/powerpoint/2010/main" val="2434008548"/>
      </p:ext>
    </p:extLst>
  </p:cSld>
  <p:clrMap bg1="lt1" tx1="dk1" bg2="lt2" tx2="dk2" accent1="accent1" accent2="accent2" accent3="accent3" accent4="accent4" accent5="accent5" accent6="accent6" hlink="hlink" folHlink="folHlink"/>
  <p:transition>
    <p:fade/>
  </p:transition>
  <p:hf hdr="0" ftr="0" dt="0"/>
  <p:txStyles>
    <p:titleStyle>
      <a:lvl1pPr algn="l" defTabSz="914425" rtl="0" eaLnBrk="1" latinLnBrk="0" hangingPunct="1">
        <a:lnSpc>
          <a:spcPct val="90000"/>
        </a:lnSpc>
        <a:spcBef>
          <a:spcPct val="0"/>
        </a:spcBef>
        <a:buNone/>
        <a:defRPr lang="en-US" sz="4000" b="0" kern="1200" cap="none" spc="-100"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9747" marR="0" indent="-339747" algn="l" defTabSz="914425" rtl="0" eaLnBrk="1" fontAlgn="auto" latinLnBrk="0" hangingPunct="1">
        <a:lnSpc>
          <a:spcPct val="90000"/>
        </a:lnSpc>
        <a:spcBef>
          <a:spcPct val="20000"/>
        </a:spcBef>
        <a:spcAft>
          <a:spcPts val="0"/>
        </a:spcAft>
        <a:buClrTx/>
        <a:buSzPct val="90000"/>
        <a:buFont typeface="Arial" pitchFamily="34" charset="0"/>
        <a:buChar char="•"/>
        <a:tabLst/>
        <a:defRPr sz="2801" kern="1200" spc="-71" baseline="0">
          <a:gradFill>
            <a:gsLst>
              <a:gs pos="1250">
                <a:schemeClr val="bg2"/>
              </a:gs>
              <a:gs pos="100000">
                <a:schemeClr val="bg2"/>
              </a:gs>
            </a:gsLst>
            <a:lin ang="5400000" scaled="0"/>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5" rtl="0" eaLnBrk="1" latinLnBrk="0" hangingPunct="1">
        <a:defRPr sz="1800" kern="1200">
          <a:solidFill>
            <a:schemeClr val="tx1"/>
          </a:solidFill>
          <a:latin typeface="+mn-lt"/>
          <a:ea typeface="+mn-ea"/>
          <a:cs typeface="+mn-cs"/>
        </a:defRPr>
      </a:lvl1pPr>
      <a:lvl2pPr marL="457214" algn="l" defTabSz="914425" rtl="0" eaLnBrk="1" latinLnBrk="0" hangingPunct="1">
        <a:defRPr sz="1800" kern="1200">
          <a:solidFill>
            <a:schemeClr val="tx1"/>
          </a:solidFill>
          <a:latin typeface="+mn-lt"/>
          <a:ea typeface="+mn-ea"/>
          <a:cs typeface="+mn-cs"/>
        </a:defRPr>
      </a:lvl2pPr>
      <a:lvl3pPr marL="914425" algn="l" defTabSz="914425" rtl="0" eaLnBrk="1" latinLnBrk="0" hangingPunct="1">
        <a:defRPr sz="1800" kern="1200">
          <a:solidFill>
            <a:schemeClr val="tx1"/>
          </a:solidFill>
          <a:latin typeface="+mn-lt"/>
          <a:ea typeface="+mn-ea"/>
          <a:cs typeface="+mn-cs"/>
        </a:defRPr>
      </a:lvl3pPr>
      <a:lvl4pPr marL="1371636" algn="l" defTabSz="914425" rtl="0" eaLnBrk="1" latinLnBrk="0" hangingPunct="1">
        <a:defRPr sz="1800" kern="1200">
          <a:solidFill>
            <a:schemeClr val="tx1"/>
          </a:solidFill>
          <a:latin typeface="+mn-lt"/>
          <a:ea typeface="+mn-ea"/>
          <a:cs typeface="+mn-cs"/>
        </a:defRPr>
      </a:lvl4pPr>
      <a:lvl5pPr marL="1828849" algn="l" defTabSz="914425" rtl="0" eaLnBrk="1" latinLnBrk="0" hangingPunct="1">
        <a:defRPr sz="1800" kern="1200">
          <a:solidFill>
            <a:schemeClr val="tx1"/>
          </a:solidFill>
          <a:latin typeface="+mn-lt"/>
          <a:ea typeface="+mn-ea"/>
          <a:cs typeface="+mn-cs"/>
        </a:defRPr>
      </a:lvl5pPr>
      <a:lvl6pPr marL="2286060" algn="l" defTabSz="914425" rtl="0" eaLnBrk="1" latinLnBrk="0" hangingPunct="1">
        <a:defRPr sz="1800" kern="1200">
          <a:solidFill>
            <a:schemeClr val="tx1"/>
          </a:solidFill>
          <a:latin typeface="+mn-lt"/>
          <a:ea typeface="+mn-ea"/>
          <a:cs typeface="+mn-cs"/>
        </a:defRPr>
      </a:lvl6pPr>
      <a:lvl7pPr marL="2743271" algn="l" defTabSz="914425" rtl="0" eaLnBrk="1" latinLnBrk="0" hangingPunct="1">
        <a:defRPr sz="1800" kern="1200">
          <a:solidFill>
            <a:schemeClr val="tx1"/>
          </a:solidFill>
          <a:latin typeface="+mn-lt"/>
          <a:ea typeface="+mn-ea"/>
          <a:cs typeface="+mn-cs"/>
        </a:defRPr>
      </a:lvl7pPr>
      <a:lvl8pPr marL="3200485" algn="l" defTabSz="914425" rtl="0" eaLnBrk="1" latinLnBrk="0" hangingPunct="1">
        <a:defRPr sz="1800" kern="1200">
          <a:solidFill>
            <a:schemeClr val="tx1"/>
          </a:solidFill>
          <a:latin typeface="+mn-lt"/>
          <a:ea typeface="+mn-ea"/>
          <a:cs typeface="+mn-cs"/>
        </a:defRPr>
      </a:lvl8pPr>
      <a:lvl9pPr marL="3657697" algn="l" defTabSz="91442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400" userDrawn="1">
          <p15:clr>
            <a:srgbClr val="F26B43"/>
          </p15:clr>
        </p15:guide>
        <p15:guide id="2" pos="3840">
          <p15:clr>
            <a:srgbClr val="F26B43"/>
          </p15:clr>
        </p15:guide>
        <p15:guide id="3" pos="3360">
          <p15:clr>
            <a:srgbClr val="F26B43"/>
          </p15:clr>
        </p15:guide>
        <p15:guide id="4" pos="2880">
          <p15:clr>
            <a:srgbClr val="F26B43"/>
          </p15:clr>
        </p15:guide>
        <p15:guide id="5" pos="2400">
          <p15:clr>
            <a:srgbClr val="F26B43"/>
          </p15:clr>
        </p15:guide>
        <p15:guide id="6" pos="1920">
          <p15:clr>
            <a:srgbClr val="F26B43"/>
          </p15:clr>
        </p15:guide>
        <p15:guide id="7" pos="1440">
          <p15:clr>
            <a:srgbClr val="F26B43"/>
          </p15:clr>
        </p15:guide>
        <p15:guide id="8" pos="960">
          <p15:clr>
            <a:srgbClr val="F26B43"/>
          </p15:clr>
        </p15:guide>
        <p15:guide id="9" pos="480">
          <p15:clr>
            <a:srgbClr val="F26B43"/>
          </p15:clr>
        </p15:guide>
        <p15:guide id="10" pos="4320">
          <p15:clr>
            <a:srgbClr val="F26B43"/>
          </p15:clr>
        </p15:guide>
        <p15:guide id="11" pos="4800">
          <p15:clr>
            <a:srgbClr val="F26B43"/>
          </p15:clr>
        </p15:guide>
        <p15:guide id="12" pos="5280">
          <p15:clr>
            <a:srgbClr val="F26B43"/>
          </p15:clr>
        </p15:guide>
        <p15:guide id="13" pos="5760">
          <p15:clr>
            <a:srgbClr val="F26B43"/>
          </p15:clr>
        </p15:guide>
        <p15:guide id="14" pos="6240">
          <p15:clr>
            <a:srgbClr val="F26B43"/>
          </p15:clr>
        </p15:guide>
        <p15:guide id="15" pos="6720">
          <p15:clr>
            <a:srgbClr val="F26B43"/>
          </p15:clr>
        </p15:guide>
        <p15:guide id="16" pos="7200">
          <p15:clr>
            <a:srgbClr val="F26B43"/>
          </p15:clr>
        </p15:guide>
        <p15:guide id="17" orient="horz" pos="1920" userDrawn="1">
          <p15:clr>
            <a:srgbClr val="F26B43"/>
          </p15:clr>
        </p15:guide>
        <p15:guide id="18" orient="horz" pos="1440">
          <p15:clr>
            <a:srgbClr val="F26B43"/>
          </p15:clr>
        </p15:guide>
        <p15:guide id="19" orient="horz" pos="960" userDrawn="1">
          <p15:clr>
            <a:srgbClr val="F26B43"/>
          </p15:clr>
        </p15:guide>
        <p15:guide id="20" orient="horz" pos="480" userDrawn="1">
          <p15:clr>
            <a:srgbClr val="F26B43"/>
          </p15:clr>
        </p15:guide>
        <p15:guide id="21" orient="horz" pos="240" userDrawn="1">
          <p15:clr>
            <a:srgbClr val="F26B43"/>
          </p15:clr>
        </p15:guide>
        <p15:guide id="22" orient="horz" pos="3360" userDrawn="1">
          <p15:clr>
            <a:srgbClr val="F26B43"/>
          </p15:clr>
        </p15:guide>
        <p15:guide id="23" orient="horz" pos="2880">
          <p15:clr>
            <a:srgbClr val="F26B43"/>
          </p15:clr>
        </p15:guide>
        <p15:guide id="24" orient="horz" pos="3840" userDrawn="1">
          <p15:clr>
            <a:srgbClr val="F26B43"/>
          </p15:clr>
        </p15:guide>
        <p15:guide id="26" orient="horz" pos="4080" userDrawn="1">
          <p15:clr>
            <a:srgbClr val="F26B43"/>
          </p15:clr>
        </p15:guide>
        <p15:guide id="27" pos="216" userDrawn="1">
          <p15:clr>
            <a:srgbClr val="F26B43"/>
          </p15:clr>
        </p15:guide>
        <p15:guide id="28" pos="74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81" y="236176"/>
            <a:ext cx="1157732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309884" y="1158702"/>
            <a:ext cx="11577319" cy="1237647"/>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208751" y="2991035"/>
            <a:ext cx="6858623" cy="876559"/>
          </a:xfrm>
          <a:prstGeom prst="rect">
            <a:avLst/>
          </a:prstGeom>
        </p:spPr>
      </p:pic>
    </p:spTree>
    <p:extLst>
      <p:ext uri="{BB962C8B-B14F-4D97-AF65-F5344CB8AC3E}">
        <p14:creationId xmlns:p14="http://schemas.microsoft.com/office/powerpoint/2010/main" val="941190020"/>
      </p:ext>
    </p:extLst>
  </p:cSld>
  <p:clrMap bg1="lt1" tx1="dk1" bg2="lt2" tx2="dk2" accent1="accent1" accent2="accent2" accent3="accent3" accent4="accent4" accent5="accent5" accent6="accent6" hlink="hlink" folHlink="folHlink"/>
  <p:sldLayoutIdLst>
    <p:sldLayoutId id="2147484114" r:id="rId1"/>
  </p:sldLayoutIdLst>
  <p:transition>
    <p:fade/>
  </p:transition>
  <p:txStyles>
    <p:titleStyle>
      <a:lvl1pPr algn="l" defTabSz="514527" rtl="0" eaLnBrk="1" latinLnBrk="0" hangingPunct="1">
        <a:lnSpc>
          <a:spcPct val="90000"/>
        </a:lnSpc>
        <a:spcBef>
          <a:spcPct val="0"/>
        </a:spcBef>
        <a:buNone/>
        <a:defRPr lang="en-US" sz="2647" b="0" kern="1200" cap="none" spc="-5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89153" marR="0" indent="-189153" algn="l" defTabSz="514527" rtl="0" eaLnBrk="1" fontAlgn="auto" latinLnBrk="0" hangingPunct="1">
        <a:lnSpc>
          <a:spcPct val="90000"/>
        </a:lnSpc>
        <a:spcBef>
          <a:spcPct val="20000"/>
        </a:spcBef>
        <a:spcAft>
          <a:spcPts val="0"/>
        </a:spcAft>
        <a:buClrTx/>
        <a:buSzPct val="90000"/>
        <a:buFont typeface="Arial" pitchFamily="34" charset="0"/>
        <a:buChar char="•"/>
        <a:tabLst/>
        <a:defRPr sz="2207" kern="1200" spc="0" baseline="0">
          <a:gradFill>
            <a:gsLst>
              <a:gs pos="1250">
                <a:schemeClr val="tx1"/>
              </a:gs>
              <a:gs pos="100000">
                <a:schemeClr val="tx1"/>
              </a:gs>
            </a:gsLst>
            <a:lin ang="5400000" scaled="0"/>
          </a:gradFill>
          <a:latin typeface="+mj-lt"/>
          <a:ea typeface="+mn-ea"/>
          <a:cs typeface="+mn-cs"/>
        </a:defRPr>
      </a:lvl1pPr>
      <a:lvl2pPr marL="322261" marR="0" indent="-133108" algn="l" defTabSz="514527"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2pPr>
      <a:lvl3pPr marL="441358" marR="0" indent="-126103" algn="l" defTabSz="514527" rtl="0" eaLnBrk="1" fontAlgn="auto" latinLnBrk="0" hangingPunct="1">
        <a:lnSpc>
          <a:spcPct val="90000"/>
        </a:lnSpc>
        <a:spcBef>
          <a:spcPct val="20000"/>
        </a:spcBef>
        <a:spcAft>
          <a:spcPts val="0"/>
        </a:spcAft>
        <a:buClrTx/>
        <a:buSzPct val="90000"/>
        <a:buFont typeface="Arial" pitchFamily="34" charset="0"/>
        <a:buChar char="•"/>
        <a:tabLst/>
        <a:defRPr sz="1104" kern="1200" spc="0" baseline="0">
          <a:gradFill>
            <a:gsLst>
              <a:gs pos="1250">
                <a:schemeClr val="tx1"/>
              </a:gs>
              <a:gs pos="100000">
                <a:schemeClr val="tx1"/>
              </a:gs>
            </a:gsLst>
            <a:lin ang="5400000" scaled="0"/>
          </a:gradFill>
          <a:latin typeface="+mn-lt"/>
          <a:ea typeface="+mn-ea"/>
          <a:cs typeface="+mn-cs"/>
        </a:defRPr>
      </a:lvl3pPr>
      <a:lvl4pPr marL="567460" marR="0" indent="-126103" algn="l" defTabSz="514527" rtl="0" eaLnBrk="1" fontAlgn="auto" latinLnBrk="0" hangingPunct="1">
        <a:lnSpc>
          <a:spcPct val="90000"/>
        </a:lnSpc>
        <a:spcBef>
          <a:spcPct val="20000"/>
        </a:spcBef>
        <a:spcAft>
          <a:spcPts val="0"/>
        </a:spcAft>
        <a:buClrTx/>
        <a:buSzPct val="90000"/>
        <a:buFont typeface="Arial" pitchFamily="34" charset="0"/>
        <a:buChar char="•"/>
        <a:tabLst/>
        <a:defRPr sz="993" kern="1200" spc="0" baseline="0">
          <a:gradFill>
            <a:gsLst>
              <a:gs pos="1250">
                <a:schemeClr val="tx1"/>
              </a:gs>
              <a:gs pos="100000">
                <a:schemeClr val="tx1"/>
              </a:gs>
            </a:gsLst>
            <a:lin ang="5400000" scaled="0"/>
          </a:gradFill>
          <a:latin typeface="+mn-lt"/>
          <a:ea typeface="+mn-ea"/>
          <a:cs typeface="+mn-cs"/>
        </a:defRPr>
      </a:lvl4pPr>
      <a:lvl5pPr marL="693563" marR="0" indent="-126103" algn="l" defTabSz="514527" rtl="0" eaLnBrk="1" fontAlgn="auto" latinLnBrk="0" hangingPunct="1">
        <a:lnSpc>
          <a:spcPct val="90000"/>
        </a:lnSpc>
        <a:spcBef>
          <a:spcPct val="20000"/>
        </a:spcBef>
        <a:spcAft>
          <a:spcPts val="0"/>
        </a:spcAft>
        <a:buClrTx/>
        <a:buSzPct val="90000"/>
        <a:buFont typeface="Arial" pitchFamily="34" charset="0"/>
        <a:buChar char="•"/>
        <a:tabLst/>
        <a:defRPr sz="993" kern="1200" spc="0" baseline="0">
          <a:gradFill>
            <a:gsLst>
              <a:gs pos="1250">
                <a:schemeClr val="tx1"/>
              </a:gs>
              <a:gs pos="100000">
                <a:schemeClr val="tx1"/>
              </a:gs>
            </a:gsLst>
            <a:lin ang="5400000" scaled="0"/>
          </a:gradFill>
          <a:latin typeface="+mn-lt"/>
          <a:ea typeface="+mn-ea"/>
          <a:cs typeface="+mn-cs"/>
        </a:defRPr>
      </a:lvl5pPr>
      <a:lvl6pPr marL="1414950" indent="-128632" algn="l" defTabSz="514527" rtl="0" eaLnBrk="1" latinLnBrk="0" hangingPunct="1">
        <a:spcBef>
          <a:spcPct val="20000"/>
        </a:spcBef>
        <a:buFont typeface="Arial" pitchFamily="34" charset="0"/>
        <a:buChar char="•"/>
        <a:defRPr sz="1104" kern="1200">
          <a:solidFill>
            <a:schemeClr val="tx1"/>
          </a:solidFill>
          <a:latin typeface="+mn-lt"/>
          <a:ea typeface="+mn-ea"/>
          <a:cs typeface="+mn-cs"/>
        </a:defRPr>
      </a:lvl6pPr>
      <a:lvl7pPr marL="1672214" indent="-128632" algn="l" defTabSz="514527" rtl="0" eaLnBrk="1" latinLnBrk="0" hangingPunct="1">
        <a:spcBef>
          <a:spcPct val="20000"/>
        </a:spcBef>
        <a:buFont typeface="Arial" pitchFamily="34" charset="0"/>
        <a:buChar char="•"/>
        <a:defRPr sz="1104" kern="1200">
          <a:solidFill>
            <a:schemeClr val="tx1"/>
          </a:solidFill>
          <a:latin typeface="+mn-lt"/>
          <a:ea typeface="+mn-ea"/>
          <a:cs typeface="+mn-cs"/>
        </a:defRPr>
      </a:lvl7pPr>
      <a:lvl8pPr marL="1929478" indent="-128632" algn="l" defTabSz="514527" rtl="0" eaLnBrk="1" latinLnBrk="0" hangingPunct="1">
        <a:spcBef>
          <a:spcPct val="20000"/>
        </a:spcBef>
        <a:buFont typeface="Arial" pitchFamily="34" charset="0"/>
        <a:buChar char="•"/>
        <a:defRPr sz="1104" kern="1200">
          <a:solidFill>
            <a:schemeClr val="tx1"/>
          </a:solidFill>
          <a:latin typeface="+mn-lt"/>
          <a:ea typeface="+mn-ea"/>
          <a:cs typeface="+mn-cs"/>
        </a:defRPr>
      </a:lvl8pPr>
      <a:lvl9pPr marL="2186741" indent="-128632" algn="l" defTabSz="514527" rtl="0" eaLnBrk="1" latinLnBrk="0" hangingPunct="1">
        <a:spcBef>
          <a:spcPct val="20000"/>
        </a:spcBef>
        <a:buFont typeface="Arial" pitchFamily="34" charset="0"/>
        <a:buChar char="•"/>
        <a:defRPr sz="1104" kern="1200">
          <a:solidFill>
            <a:schemeClr val="tx1"/>
          </a:solidFill>
          <a:latin typeface="+mn-lt"/>
          <a:ea typeface="+mn-ea"/>
          <a:cs typeface="+mn-cs"/>
        </a:defRPr>
      </a:lvl9pPr>
    </p:bodyStyle>
    <p:otherStyle>
      <a:defPPr>
        <a:defRPr lang="en-US"/>
      </a:defPPr>
      <a:lvl1pPr marL="0" algn="l" defTabSz="514527" rtl="0" eaLnBrk="1" latinLnBrk="0" hangingPunct="1">
        <a:defRPr sz="993" kern="1200">
          <a:solidFill>
            <a:schemeClr val="tx1"/>
          </a:solidFill>
          <a:latin typeface="+mn-lt"/>
          <a:ea typeface="+mn-ea"/>
          <a:cs typeface="+mn-cs"/>
        </a:defRPr>
      </a:lvl1pPr>
      <a:lvl2pPr marL="257264" algn="l" defTabSz="514527" rtl="0" eaLnBrk="1" latinLnBrk="0" hangingPunct="1">
        <a:defRPr sz="993" kern="1200">
          <a:solidFill>
            <a:schemeClr val="tx1"/>
          </a:solidFill>
          <a:latin typeface="+mn-lt"/>
          <a:ea typeface="+mn-ea"/>
          <a:cs typeface="+mn-cs"/>
        </a:defRPr>
      </a:lvl2pPr>
      <a:lvl3pPr marL="514527" algn="l" defTabSz="514527" rtl="0" eaLnBrk="1" latinLnBrk="0" hangingPunct="1">
        <a:defRPr sz="993" kern="1200">
          <a:solidFill>
            <a:schemeClr val="tx1"/>
          </a:solidFill>
          <a:latin typeface="+mn-lt"/>
          <a:ea typeface="+mn-ea"/>
          <a:cs typeface="+mn-cs"/>
        </a:defRPr>
      </a:lvl3pPr>
      <a:lvl4pPr marL="771791" algn="l" defTabSz="514527" rtl="0" eaLnBrk="1" latinLnBrk="0" hangingPunct="1">
        <a:defRPr sz="993" kern="1200">
          <a:solidFill>
            <a:schemeClr val="tx1"/>
          </a:solidFill>
          <a:latin typeface="+mn-lt"/>
          <a:ea typeface="+mn-ea"/>
          <a:cs typeface="+mn-cs"/>
        </a:defRPr>
      </a:lvl4pPr>
      <a:lvl5pPr marL="1029055" algn="l" defTabSz="514527" rtl="0" eaLnBrk="1" latinLnBrk="0" hangingPunct="1">
        <a:defRPr sz="993" kern="1200">
          <a:solidFill>
            <a:schemeClr val="tx1"/>
          </a:solidFill>
          <a:latin typeface="+mn-lt"/>
          <a:ea typeface="+mn-ea"/>
          <a:cs typeface="+mn-cs"/>
        </a:defRPr>
      </a:lvl5pPr>
      <a:lvl6pPr marL="1286319" algn="l" defTabSz="514527" rtl="0" eaLnBrk="1" latinLnBrk="0" hangingPunct="1">
        <a:defRPr sz="993" kern="1200">
          <a:solidFill>
            <a:schemeClr val="tx1"/>
          </a:solidFill>
          <a:latin typeface="+mn-lt"/>
          <a:ea typeface="+mn-ea"/>
          <a:cs typeface="+mn-cs"/>
        </a:defRPr>
      </a:lvl6pPr>
      <a:lvl7pPr marL="1543582" algn="l" defTabSz="514527" rtl="0" eaLnBrk="1" latinLnBrk="0" hangingPunct="1">
        <a:defRPr sz="993" kern="1200">
          <a:solidFill>
            <a:schemeClr val="tx1"/>
          </a:solidFill>
          <a:latin typeface="+mn-lt"/>
          <a:ea typeface="+mn-ea"/>
          <a:cs typeface="+mn-cs"/>
        </a:defRPr>
      </a:lvl7pPr>
      <a:lvl8pPr marL="1800845" algn="l" defTabSz="514527" rtl="0" eaLnBrk="1" latinLnBrk="0" hangingPunct="1">
        <a:defRPr sz="993" kern="1200">
          <a:solidFill>
            <a:schemeClr val="tx1"/>
          </a:solidFill>
          <a:latin typeface="+mn-lt"/>
          <a:ea typeface="+mn-ea"/>
          <a:cs typeface="+mn-cs"/>
        </a:defRPr>
      </a:lvl8pPr>
      <a:lvl9pPr marL="2058109" algn="l" defTabSz="514527" rtl="0" eaLnBrk="1" latinLnBrk="0" hangingPunct="1">
        <a:defRPr sz="99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2" userDrawn="1">
          <p15:clr>
            <a:srgbClr val="5ACBF0"/>
          </p15:clr>
        </p15:guide>
        <p15:guide id="2" pos="384" userDrawn="1">
          <p15:clr>
            <a:srgbClr val="5ACBF0"/>
          </p15:clr>
        </p15:guide>
        <p15:guide id="3" pos="1152" userDrawn="1">
          <p15:clr>
            <a:srgbClr val="5ACBF0"/>
          </p15:clr>
        </p15:guide>
        <p15:guide id="4" pos="1920" userDrawn="1">
          <p15:clr>
            <a:srgbClr val="5ACBF0"/>
          </p15:clr>
        </p15:guide>
        <p15:guide id="5" pos="2688" userDrawn="1">
          <p15:clr>
            <a:srgbClr val="5ACBF0"/>
          </p15:clr>
        </p15:guide>
        <p15:guide id="6" pos="3456" userDrawn="1">
          <p15:clr>
            <a:srgbClr val="5ACBF0"/>
          </p15:clr>
        </p15:guide>
        <p15:guide id="7" pos="4224" userDrawn="1">
          <p15:clr>
            <a:srgbClr val="5ACBF0"/>
          </p15:clr>
        </p15:guide>
        <p15:guide id="8" pos="4992" userDrawn="1">
          <p15:clr>
            <a:srgbClr val="5ACBF0"/>
          </p15:clr>
        </p15:guide>
        <p15:guide id="9" pos="5760" userDrawn="1">
          <p15:clr>
            <a:srgbClr val="5ACBF0"/>
          </p15:clr>
        </p15:guide>
        <p15:guide id="10" pos="6528" userDrawn="1">
          <p15:clr>
            <a:srgbClr val="5ACBF0"/>
          </p15:clr>
        </p15:guide>
        <p15:guide id="11" pos="7296" userDrawn="1">
          <p15:clr>
            <a:srgbClr val="5ACBF0"/>
          </p15:clr>
        </p15:guide>
        <p15:guide id="12" pos="7584" userDrawn="1">
          <p15:clr>
            <a:srgbClr val="5ACBF0"/>
          </p15:clr>
        </p15:guide>
        <p15:guide id="13" pos="192" userDrawn="1">
          <p15:clr>
            <a:srgbClr val="C35EA4"/>
          </p15:clr>
        </p15:guide>
        <p15:guide id="14" pos="7488" userDrawn="1">
          <p15:clr>
            <a:srgbClr val="C35EA4"/>
          </p15:clr>
        </p15:guide>
        <p15:guide id="15" orient="horz" pos="720" userDrawn="1">
          <p15:clr>
            <a:srgbClr val="5ACBF0"/>
          </p15:clr>
        </p15:guide>
        <p15:guide id="16" orient="horz" pos="1296" userDrawn="1">
          <p15:clr>
            <a:srgbClr val="5ACBF0"/>
          </p15:clr>
        </p15:guide>
        <p15:guide id="17" orient="horz" pos="1872" userDrawn="1">
          <p15:clr>
            <a:srgbClr val="5ACBF0"/>
          </p15:clr>
        </p15:guide>
        <p15:guide id="18" orient="horz" pos="2448" userDrawn="1">
          <p15:clr>
            <a:srgbClr val="5ACBF0"/>
          </p15:clr>
        </p15:guide>
        <p15:guide id="19" orient="horz" pos="3024" userDrawn="1">
          <p15:clr>
            <a:srgbClr val="5ACBF0"/>
          </p15:clr>
        </p15:guide>
        <p15:guide id="20" orient="horz" pos="3600" userDrawn="1">
          <p15:clr>
            <a:srgbClr val="5ACBF0"/>
          </p15:clr>
        </p15:guide>
        <p15:guide id="21" orient="horz" pos="4248" userDrawn="1">
          <p15:clr>
            <a:srgbClr val="5ACBF0"/>
          </p15:clr>
        </p15:guide>
        <p15:guide id="22" orient="horz" pos="144" userDrawn="1">
          <p15:clr>
            <a:srgbClr val="C35EA4"/>
          </p15:clr>
        </p15:guide>
        <p15:guide id="23" orient="horz" pos="4176" userDrawn="1">
          <p15:clr>
            <a:srgbClr val="C35EA4"/>
          </p15:clr>
        </p15:guide>
        <p15:guide id="0" pos="96"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53489"/>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78"/>
            <a:ext cx="11653521" cy="1955472"/>
          </a:xfrm>
          <a:prstGeom prst="rect">
            <a:avLst/>
          </a:prstGeom>
        </p:spPr>
        <p:txBody>
          <a:bodyPr vert="horz" wrap="square" lIns="146304" tIns="91440" rIns="146304" bIns="9144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9208748" y="2991034"/>
            <a:ext cx="6858623" cy="876557"/>
          </a:xfrm>
          <a:prstGeom prst="rect">
            <a:avLst/>
          </a:prstGeom>
        </p:spPr>
      </p:pic>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88637" y="6306033"/>
            <a:ext cx="1248147" cy="267664"/>
          </a:xfrm>
          <a:prstGeom prst="rect">
            <a:avLst/>
          </a:prstGeom>
        </p:spPr>
      </p:pic>
      <p:sp>
        <p:nvSpPr>
          <p:cNvPr id="6" name="Rectangle 5"/>
          <p:cNvSpPr/>
          <p:nvPr userDrawn="1"/>
        </p:nvSpPr>
        <p:spPr>
          <a:xfrm>
            <a:off x="1476303" y="6318658"/>
            <a:ext cx="3278445" cy="256504"/>
          </a:xfrm>
          <a:prstGeom prst="rect">
            <a:avLst/>
          </a:prstGeom>
        </p:spPr>
        <p:txBody>
          <a:bodyPr wrap="none">
            <a:spAutoFit/>
          </a:bodyPr>
          <a:lstStyle/>
          <a:p>
            <a:r>
              <a:rPr lang="en-US" sz="1078" dirty="0">
                <a:solidFill>
                  <a:schemeClr val="bg1">
                    <a:lumMod val="65000"/>
                  </a:schemeClr>
                </a:solidFill>
                <a:latin typeface="+mn-lt"/>
              </a:rPr>
              <a:t>#bingpartnersummit |</a:t>
            </a:r>
            <a:r>
              <a:rPr lang="en-US" sz="1078" baseline="0" dirty="0">
                <a:solidFill>
                  <a:schemeClr val="bg1">
                    <a:lumMod val="65000"/>
                  </a:schemeClr>
                </a:solidFill>
                <a:latin typeface="+mn-lt"/>
              </a:rPr>
              <a:t> Breakout Session name here</a:t>
            </a:r>
            <a:endParaRPr lang="en-US" sz="1078" dirty="0">
              <a:solidFill>
                <a:schemeClr val="bg1">
                  <a:lumMod val="65000"/>
                </a:schemeClr>
              </a:solidFill>
              <a:latin typeface="+mn-lt"/>
            </a:endParaRPr>
          </a:p>
        </p:txBody>
      </p:sp>
    </p:spTree>
    <p:extLst>
      <p:ext uri="{BB962C8B-B14F-4D97-AF65-F5344CB8AC3E}">
        <p14:creationId xmlns:p14="http://schemas.microsoft.com/office/powerpoint/2010/main" val="955902479"/>
      </p:ext>
    </p:extLst>
  </p:cSld>
  <p:clrMap bg1="lt1" tx1="dk1" bg2="lt2" tx2="dk2" accent1="accent1" accent2="accent2" accent3="accent3" accent4="accent4" accent5="accent5" accent6="accent6" hlink="hlink" folHlink="folHlink"/>
  <p:sldLayoutIdLst>
    <p:sldLayoutId id="2147484146" r:id="rId1"/>
    <p:sldLayoutId id="2147484147" r:id="rId2"/>
  </p:sldLayoutIdLst>
  <p:transition>
    <p:fade/>
  </p:transition>
  <p:txStyles>
    <p:titleStyle>
      <a:lvl1pPr algn="l" defTabSz="896354" rtl="0" eaLnBrk="1" latinLnBrk="0" hangingPunct="1">
        <a:lnSpc>
          <a:spcPct val="90000"/>
        </a:lnSpc>
        <a:spcBef>
          <a:spcPct val="0"/>
        </a:spcBef>
        <a:buNone/>
        <a:defRPr lang="en-US" sz="3529" b="0" kern="1200" cap="none" spc="-9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29523" marR="0" indent="-329523" algn="l" defTabSz="896354" rtl="0" eaLnBrk="1" fontAlgn="auto" latinLnBrk="0" hangingPunct="1">
        <a:lnSpc>
          <a:spcPct val="90000"/>
        </a:lnSpc>
        <a:spcBef>
          <a:spcPct val="20000"/>
        </a:spcBef>
        <a:spcAft>
          <a:spcPts val="0"/>
        </a:spcAft>
        <a:buClrTx/>
        <a:buSzPct val="90000"/>
        <a:buFont typeface="Arial" pitchFamily="34" charset="0"/>
        <a:buChar char="•"/>
        <a:tabLst/>
        <a:defRPr sz="3137" kern="1200" spc="0" baseline="0">
          <a:gradFill>
            <a:gsLst>
              <a:gs pos="1250">
                <a:schemeClr val="tx1"/>
              </a:gs>
              <a:gs pos="100000">
                <a:schemeClr val="tx1"/>
              </a:gs>
            </a:gsLst>
            <a:lin ang="5400000" scaled="0"/>
          </a:gradFill>
          <a:latin typeface="+mj-lt"/>
          <a:ea typeface="+mn-ea"/>
          <a:cs typeface="+mn-cs"/>
        </a:defRPr>
      </a:lvl1pPr>
      <a:lvl2pPr marL="561409" marR="0" indent="-231886" algn="l" defTabSz="896354" rtl="0" eaLnBrk="1" fontAlgn="auto" latinLnBrk="0" hangingPunct="1">
        <a:lnSpc>
          <a:spcPct val="90000"/>
        </a:lnSpc>
        <a:spcBef>
          <a:spcPct val="20000"/>
        </a:spcBef>
        <a:spcAft>
          <a:spcPts val="0"/>
        </a:spcAft>
        <a:buClrTx/>
        <a:buSzPct val="90000"/>
        <a:buFont typeface="Arial" pitchFamily="34" charset="0"/>
        <a:buChar char="•"/>
        <a:tabLst/>
        <a:defRPr sz="2307" kern="1200" spc="0" baseline="0">
          <a:gradFill>
            <a:gsLst>
              <a:gs pos="1250">
                <a:schemeClr val="tx1"/>
              </a:gs>
              <a:gs pos="100000">
                <a:schemeClr val="tx1"/>
              </a:gs>
            </a:gsLst>
            <a:lin ang="5400000" scaled="0"/>
          </a:gradFill>
          <a:latin typeface="+mn-lt"/>
          <a:ea typeface="+mn-ea"/>
          <a:cs typeface="+mn-cs"/>
        </a:defRPr>
      </a:lvl2pPr>
      <a:lvl3pPr marL="768887"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922" kern="1200" spc="0" baseline="0">
          <a:gradFill>
            <a:gsLst>
              <a:gs pos="1250">
                <a:schemeClr val="tx1"/>
              </a:gs>
              <a:gs pos="100000">
                <a:schemeClr val="tx1"/>
              </a:gs>
            </a:gsLst>
            <a:lin ang="5400000" scaled="0"/>
          </a:gradFill>
          <a:latin typeface="+mn-lt"/>
          <a:ea typeface="+mn-ea"/>
          <a:cs typeface="+mn-cs"/>
        </a:defRPr>
      </a:lvl3pPr>
      <a:lvl4pPr marL="988569"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50">
                <a:schemeClr val="tx1"/>
              </a:gs>
              <a:gs pos="100000">
                <a:schemeClr val="tx1"/>
              </a:gs>
            </a:gsLst>
            <a:lin ang="5400000" scaled="0"/>
          </a:gradFill>
          <a:latin typeface="+mn-lt"/>
          <a:ea typeface="+mn-ea"/>
          <a:cs typeface="+mn-cs"/>
        </a:defRPr>
      </a:lvl4pPr>
      <a:lvl5pPr marL="1208250"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50">
                <a:schemeClr val="tx1"/>
              </a:gs>
              <a:gs pos="100000">
                <a:schemeClr val="tx1"/>
              </a:gs>
            </a:gsLst>
            <a:lin ang="5400000" scaled="0"/>
          </a:gradFill>
          <a:latin typeface="+mn-lt"/>
          <a:ea typeface="+mn-ea"/>
          <a:cs typeface="+mn-cs"/>
        </a:defRPr>
      </a:lvl5pPr>
      <a:lvl6pPr marL="2464973"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51"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28"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06"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54" rtl="0" eaLnBrk="1" latinLnBrk="0" hangingPunct="1">
        <a:defRPr sz="1730" kern="1200">
          <a:solidFill>
            <a:schemeClr val="tx1"/>
          </a:solidFill>
          <a:latin typeface="+mn-lt"/>
          <a:ea typeface="+mn-ea"/>
          <a:cs typeface="+mn-cs"/>
        </a:defRPr>
      </a:lvl1pPr>
      <a:lvl2pPr marL="448176" algn="l" defTabSz="896354" rtl="0" eaLnBrk="1" latinLnBrk="0" hangingPunct="1">
        <a:defRPr sz="1730" kern="1200">
          <a:solidFill>
            <a:schemeClr val="tx1"/>
          </a:solidFill>
          <a:latin typeface="+mn-lt"/>
          <a:ea typeface="+mn-ea"/>
          <a:cs typeface="+mn-cs"/>
        </a:defRPr>
      </a:lvl2pPr>
      <a:lvl3pPr marL="896354" algn="l" defTabSz="896354" rtl="0" eaLnBrk="1" latinLnBrk="0" hangingPunct="1">
        <a:defRPr sz="1730" kern="1200">
          <a:solidFill>
            <a:schemeClr val="tx1"/>
          </a:solidFill>
          <a:latin typeface="+mn-lt"/>
          <a:ea typeface="+mn-ea"/>
          <a:cs typeface="+mn-cs"/>
        </a:defRPr>
      </a:lvl3pPr>
      <a:lvl4pPr marL="1344530" algn="l" defTabSz="896354" rtl="0" eaLnBrk="1" latinLnBrk="0" hangingPunct="1">
        <a:defRPr sz="1730" kern="1200">
          <a:solidFill>
            <a:schemeClr val="tx1"/>
          </a:solidFill>
          <a:latin typeface="+mn-lt"/>
          <a:ea typeface="+mn-ea"/>
          <a:cs typeface="+mn-cs"/>
        </a:defRPr>
      </a:lvl4pPr>
      <a:lvl5pPr marL="1792708" algn="l" defTabSz="896354" rtl="0" eaLnBrk="1" latinLnBrk="0" hangingPunct="1">
        <a:defRPr sz="1730" kern="1200">
          <a:solidFill>
            <a:schemeClr val="tx1"/>
          </a:solidFill>
          <a:latin typeface="+mn-lt"/>
          <a:ea typeface="+mn-ea"/>
          <a:cs typeface="+mn-cs"/>
        </a:defRPr>
      </a:lvl5pPr>
      <a:lvl6pPr marL="2240885" algn="l" defTabSz="896354" rtl="0" eaLnBrk="1" latinLnBrk="0" hangingPunct="1">
        <a:defRPr sz="1730" kern="1200">
          <a:solidFill>
            <a:schemeClr val="tx1"/>
          </a:solidFill>
          <a:latin typeface="+mn-lt"/>
          <a:ea typeface="+mn-ea"/>
          <a:cs typeface="+mn-cs"/>
        </a:defRPr>
      </a:lvl6pPr>
      <a:lvl7pPr marL="2689062" algn="l" defTabSz="896354" rtl="0" eaLnBrk="1" latinLnBrk="0" hangingPunct="1">
        <a:defRPr sz="1730" kern="1200">
          <a:solidFill>
            <a:schemeClr val="tx1"/>
          </a:solidFill>
          <a:latin typeface="+mn-lt"/>
          <a:ea typeface="+mn-ea"/>
          <a:cs typeface="+mn-cs"/>
        </a:defRPr>
      </a:lvl7pPr>
      <a:lvl8pPr marL="3137238" algn="l" defTabSz="896354" rtl="0" eaLnBrk="1" latinLnBrk="0" hangingPunct="1">
        <a:defRPr sz="1730" kern="1200">
          <a:solidFill>
            <a:schemeClr val="tx1"/>
          </a:solidFill>
          <a:latin typeface="+mn-lt"/>
          <a:ea typeface="+mn-ea"/>
          <a:cs typeface="+mn-cs"/>
        </a:defRPr>
      </a:lvl8pPr>
      <a:lvl9pPr marL="3585417" algn="l" defTabSz="896354" rtl="0" eaLnBrk="1" latinLnBrk="0" hangingPunct="1">
        <a:defRPr sz="173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1">
          <p15:clr>
            <a:srgbClr val="5ACBF0"/>
          </p15:clr>
        </p15:guide>
        <p15:guide id="3" pos="749">
          <p15:clr>
            <a:srgbClr val="5ACBF0"/>
          </p15:clr>
        </p15:guide>
        <p15:guide id="4" pos="1325">
          <p15:clr>
            <a:srgbClr val="5ACBF0"/>
          </p15:clr>
        </p15:guide>
        <p15:guide id="5" pos="1901">
          <p15:clr>
            <a:srgbClr val="5ACBF0"/>
          </p15:clr>
        </p15:guide>
        <p15:guide id="6" pos="2501">
          <p15:clr>
            <a:srgbClr val="5ACBF0"/>
          </p15:clr>
        </p15:guide>
        <p15:guide id="7" pos="3053">
          <p15:clr>
            <a:srgbClr val="5ACBF0"/>
          </p15:clr>
        </p15:guide>
        <p15:guide id="8" pos="3629">
          <p15:clr>
            <a:srgbClr val="5ACBF0"/>
          </p15:clr>
        </p15:guide>
        <p15:guide id="9" pos="4211">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3">
          <p15:clr>
            <a:srgbClr val="5ACBF0"/>
          </p15:clr>
        </p15:guide>
        <p15:guide id="16" pos="294">
          <p15:clr>
            <a:srgbClr val="C35EA4"/>
          </p15:clr>
        </p15:guide>
        <p15:guide id="17" pos="7540">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59">
          <p15:clr>
            <a:srgbClr val="5ACBF0"/>
          </p15:clr>
        </p15:guide>
        <p15:guide id="25" orient="horz" pos="308">
          <p15:clr>
            <a:srgbClr val="C35EA4"/>
          </p15:clr>
        </p15:guide>
        <p15:guide id="26" orient="horz" pos="4186">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8"/>
          <a:stretch>
            <a:fillRect/>
          </a:stretch>
        </p:blipFill>
        <p:spPr>
          <a:xfrm>
            <a:off x="275877" y="6096000"/>
            <a:ext cx="936734" cy="502789"/>
          </a:xfrm>
          <a:prstGeom prst="rect">
            <a:avLst/>
          </a:prstGeom>
        </p:spPr>
      </p:pic>
    </p:spTree>
    <p:extLst>
      <p:ext uri="{BB962C8B-B14F-4D97-AF65-F5344CB8AC3E}">
        <p14:creationId xmlns:p14="http://schemas.microsoft.com/office/powerpoint/2010/main" val="1657156053"/>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Lst>
  <p:transition>
    <p:fade/>
  </p:transition>
  <p:hf hdr="0" ftr="0" dt="0"/>
  <p:txStyles>
    <p:titleStyle>
      <a:lvl1pPr algn="l" defTabSz="914425" rtl="0" eaLnBrk="1" latinLnBrk="0" hangingPunct="1">
        <a:lnSpc>
          <a:spcPct val="90000"/>
        </a:lnSpc>
        <a:spcBef>
          <a:spcPct val="0"/>
        </a:spcBef>
        <a:buNone/>
        <a:defRPr lang="en-US" sz="4000" b="0" kern="1200" cap="none" spc="-100"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9747" marR="0" indent="-339747" algn="l" defTabSz="914425" rtl="0" eaLnBrk="1" fontAlgn="auto" latinLnBrk="0" hangingPunct="1">
        <a:lnSpc>
          <a:spcPct val="90000"/>
        </a:lnSpc>
        <a:spcBef>
          <a:spcPct val="20000"/>
        </a:spcBef>
        <a:spcAft>
          <a:spcPts val="0"/>
        </a:spcAft>
        <a:buClrTx/>
        <a:buSzPct val="90000"/>
        <a:buFont typeface="Arial" pitchFamily="34" charset="0"/>
        <a:buChar char="•"/>
        <a:tabLst/>
        <a:defRPr sz="2801" kern="1200" spc="-71" baseline="0">
          <a:gradFill>
            <a:gsLst>
              <a:gs pos="1250">
                <a:schemeClr val="bg2"/>
              </a:gs>
              <a:gs pos="100000">
                <a:schemeClr val="bg2"/>
              </a:gs>
            </a:gsLst>
            <a:lin ang="5400000" scaled="0"/>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5" rtl="0" eaLnBrk="1" latinLnBrk="0" hangingPunct="1">
        <a:defRPr sz="1800" kern="1200">
          <a:solidFill>
            <a:schemeClr val="tx1"/>
          </a:solidFill>
          <a:latin typeface="+mn-lt"/>
          <a:ea typeface="+mn-ea"/>
          <a:cs typeface="+mn-cs"/>
        </a:defRPr>
      </a:lvl1pPr>
      <a:lvl2pPr marL="457214" algn="l" defTabSz="914425" rtl="0" eaLnBrk="1" latinLnBrk="0" hangingPunct="1">
        <a:defRPr sz="1800" kern="1200">
          <a:solidFill>
            <a:schemeClr val="tx1"/>
          </a:solidFill>
          <a:latin typeface="+mn-lt"/>
          <a:ea typeface="+mn-ea"/>
          <a:cs typeface="+mn-cs"/>
        </a:defRPr>
      </a:lvl2pPr>
      <a:lvl3pPr marL="914425" algn="l" defTabSz="914425" rtl="0" eaLnBrk="1" latinLnBrk="0" hangingPunct="1">
        <a:defRPr sz="1800" kern="1200">
          <a:solidFill>
            <a:schemeClr val="tx1"/>
          </a:solidFill>
          <a:latin typeface="+mn-lt"/>
          <a:ea typeface="+mn-ea"/>
          <a:cs typeface="+mn-cs"/>
        </a:defRPr>
      </a:lvl3pPr>
      <a:lvl4pPr marL="1371636" algn="l" defTabSz="914425" rtl="0" eaLnBrk="1" latinLnBrk="0" hangingPunct="1">
        <a:defRPr sz="1800" kern="1200">
          <a:solidFill>
            <a:schemeClr val="tx1"/>
          </a:solidFill>
          <a:latin typeface="+mn-lt"/>
          <a:ea typeface="+mn-ea"/>
          <a:cs typeface="+mn-cs"/>
        </a:defRPr>
      </a:lvl4pPr>
      <a:lvl5pPr marL="1828849" algn="l" defTabSz="914425" rtl="0" eaLnBrk="1" latinLnBrk="0" hangingPunct="1">
        <a:defRPr sz="1800" kern="1200">
          <a:solidFill>
            <a:schemeClr val="tx1"/>
          </a:solidFill>
          <a:latin typeface="+mn-lt"/>
          <a:ea typeface="+mn-ea"/>
          <a:cs typeface="+mn-cs"/>
        </a:defRPr>
      </a:lvl5pPr>
      <a:lvl6pPr marL="2286060" algn="l" defTabSz="914425" rtl="0" eaLnBrk="1" latinLnBrk="0" hangingPunct="1">
        <a:defRPr sz="1800" kern="1200">
          <a:solidFill>
            <a:schemeClr val="tx1"/>
          </a:solidFill>
          <a:latin typeface="+mn-lt"/>
          <a:ea typeface="+mn-ea"/>
          <a:cs typeface="+mn-cs"/>
        </a:defRPr>
      </a:lvl6pPr>
      <a:lvl7pPr marL="2743271" algn="l" defTabSz="914425" rtl="0" eaLnBrk="1" latinLnBrk="0" hangingPunct="1">
        <a:defRPr sz="1800" kern="1200">
          <a:solidFill>
            <a:schemeClr val="tx1"/>
          </a:solidFill>
          <a:latin typeface="+mn-lt"/>
          <a:ea typeface="+mn-ea"/>
          <a:cs typeface="+mn-cs"/>
        </a:defRPr>
      </a:lvl7pPr>
      <a:lvl8pPr marL="3200485" algn="l" defTabSz="914425" rtl="0" eaLnBrk="1" latinLnBrk="0" hangingPunct="1">
        <a:defRPr sz="1800" kern="1200">
          <a:solidFill>
            <a:schemeClr val="tx1"/>
          </a:solidFill>
          <a:latin typeface="+mn-lt"/>
          <a:ea typeface="+mn-ea"/>
          <a:cs typeface="+mn-cs"/>
        </a:defRPr>
      </a:lvl8pPr>
      <a:lvl9pPr marL="3657697" algn="l" defTabSz="91442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3360">
          <p15:clr>
            <a:srgbClr val="F26B43"/>
          </p15:clr>
        </p15:guide>
        <p15:guide id="3" pos="2880">
          <p15:clr>
            <a:srgbClr val="F26B43"/>
          </p15:clr>
        </p15:guide>
        <p15:guide id="4" pos="2400">
          <p15:clr>
            <a:srgbClr val="F26B43"/>
          </p15:clr>
        </p15:guide>
        <p15:guide id="5" pos="1920">
          <p15:clr>
            <a:srgbClr val="F26B43"/>
          </p15:clr>
        </p15:guide>
        <p15:guide id="6" pos="1440">
          <p15:clr>
            <a:srgbClr val="F26B43"/>
          </p15:clr>
        </p15:guide>
        <p15:guide id="7" pos="960">
          <p15:clr>
            <a:srgbClr val="F26B43"/>
          </p15:clr>
        </p15:guide>
        <p15:guide id="8" pos="480">
          <p15:clr>
            <a:srgbClr val="F26B43"/>
          </p15:clr>
        </p15:guide>
        <p15:guide id="9" pos="4320">
          <p15:clr>
            <a:srgbClr val="F26B43"/>
          </p15:clr>
        </p15:guide>
        <p15:guide id="10" pos="4800">
          <p15:clr>
            <a:srgbClr val="F26B43"/>
          </p15:clr>
        </p15:guide>
        <p15:guide id="11" pos="5280">
          <p15:clr>
            <a:srgbClr val="F26B43"/>
          </p15:clr>
        </p15:guide>
        <p15:guide id="12" pos="5760">
          <p15:clr>
            <a:srgbClr val="F26B43"/>
          </p15:clr>
        </p15:guide>
        <p15:guide id="13" pos="6240">
          <p15:clr>
            <a:srgbClr val="F26B43"/>
          </p15:clr>
        </p15:guide>
        <p15:guide id="14" pos="6720">
          <p15:clr>
            <a:srgbClr val="F26B43"/>
          </p15:clr>
        </p15:guide>
        <p15:guide id="15" pos="7200">
          <p15:clr>
            <a:srgbClr val="F26B43"/>
          </p15:clr>
        </p15:guide>
        <p15:guide id="16" orient="horz" pos="1920">
          <p15:clr>
            <a:srgbClr val="F26B43"/>
          </p15:clr>
        </p15:guide>
        <p15:guide id="17" orient="horz" pos="1440">
          <p15:clr>
            <a:srgbClr val="F26B43"/>
          </p15:clr>
        </p15:guide>
        <p15:guide id="18" orient="horz" pos="3840">
          <p15:clr>
            <a:srgbClr val="F26B43"/>
          </p15:clr>
        </p15:guide>
        <p15:guide id="19" orient="horz" pos="960">
          <p15:clr>
            <a:srgbClr val="F26B43"/>
          </p15:clr>
        </p15:guide>
        <p15:guide id="20" orient="horz" pos="480">
          <p15:clr>
            <a:srgbClr val="F26B43"/>
          </p15:clr>
        </p15:guide>
        <p15:guide id="22" orient="horz" pos="2880">
          <p15:clr>
            <a:srgbClr val="F26B43"/>
          </p15:clr>
        </p15:guide>
        <p15:guide id="23" orient="horz" pos="2400">
          <p15:clr>
            <a:srgbClr val="F26B43"/>
          </p15:clr>
        </p15:guide>
        <p15:guide id="24" orient="horz" pos="3360">
          <p15:clr>
            <a:srgbClr val="F26B43"/>
          </p15:clr>
        </p15:guide>
        <p15:guide id="25" pos="240">
          <p15:clr>
            <a:srgbClr val="F26B43"/>
          </p15:clr>
        </p15:guide>
        <p15:guide id="26" pos="7440">
          <p15:clr>
            <a:srgbClr val="F26B43"/>
          </p15:clr>
        </p15:guide>
        <p15:guide id="27" orient="horz" pos="240">
          <p15:clr>
            <a:srgbClr val="F26B43"/>
          </p15:clr>
        </p15:guide>
        <p15:guide id="28" orient="horz" pos="40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advertise.bingads.microsoft.com/pt-br/recursos/programa-bing-partner/agencia"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help.bingads.microsoft.com/#apex/3/pt-br/51050/0"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557080" y="998451"/>
            <a:ext cx="10978427" cy="1143000"/>
          </a:xfrm>
        </p:spPr>
        <p:txBody>
          <a:bodyPr/>
          <a:lstStyle/>
          <a:p>
            <a:r>
              <a:rPr lang="pt-BR" dirty="0"/>
              <a:t>Esta apresentação foi criada para ser usada por agências que desejam ajudar seus clientes a entender o valor do Bing Ads.</a:t>
            </a:r>
          </a:p>
        </p:txBody>
      </p:sp>
      <p:sp>
        <p:nvSpPr>
          <p:cNvPr id="6" name="Text Placeholder 5"/>
          <p:cNvSpPr>
            <a:spLocks noGrp="1"/>
          </p:cNvSpPr>
          <p:nvPr>
            <p:ph type="body" sz="quarter" idx="12"/>
          </p:nvPr>
        </p:nvSpPr>
        <p:spPr>
          <a:xfrm>
            <a:off x="557080" y="2141451"/>
            <a:ext cx="10636946" cy="4000500"/>
          </a:xfrm>
        </p:spPr>
        <p:txBody>
          <a:bodyPr/>
          <a:lstStyle/>
          <a:p>
            <a:pPr marL="0" indent="0">
              <a:buNone/>
            </a:pPr>
            <a:r>
              <a:rPr lang="pt-BR" dirty="0"/>
              <a:t>Você deve revisar os slides antes da apresentação:  </a:t>
            </a:r>
          </a:p>
          <a:p>
            <a:endParaRPr lang="pt-BR" sz="1500" dirty="0"/>
          </a:p>
          <a:p>
            <a:pPr marL="274320" indent="-274320">
              <a:buFont typeface="Arial" panose="020B0604020202020204" pitchFamily="34" charset="0"/>
              <a:buChar char="•"/>
            </a:pPr>
            <a:r>
              <a:rPr lang="pt-BR" dirty="0"/>
              <a:t>Adicione seu logotipo ao espaço reservado em todos os slides.</a:t>
            </a:r>
          </a:p>
          <a:p>
            <a:pPr marL="274320" indent="-274320">
              <a:buFont typeface="Arial" panose="020B0604020202020204" pitchFamily="34" charset="0"/>
              <a:buChar char="•"/>
            </a:pPr>
            <a:r>
              <a:rPr lang="pt-BR" dirty="0"/>
              <a:t>Atualize o </a:t>
            </a:r>
            <a:r>
              <a:rPr lang="pt-BR" u="sng" dirty="0">
                <a:solidFill>
                  <a:srgbClr val="0078D7"/>
                </a:solidFill>
              </a:rPr>
              <a:t>slide 14</a:t>
            </a:r>
            <a:r>
              <a:rPr lang="pt-BR" dirty="0"/>
              <a:t> com informações sobre seus serviços.</a:t>
            </a:r>
          </a:p>
          <a:p>
            <a:pPr marL="274320" indent="-274320">
              <a:buFont typeface="Arial" panose="020B0604020202020204" pitchFamily="34" charset="0"/>
              <a:buChar char="•"/>
            </a:pPr>
            <a:r>
              <a:rPr lang="pt-BR" dirty="0"/>
              <a:t>O </a:t>
            </a:r>
            <a:r>
              <a:rPr lang="pt-BR" dirty="0">
                <a:hlinkClick r:id="rId3" action="ppaction://hlinksldjump"/>
              </a:rPr>
              <a:t>slide 15</a:t>
            </a:r>
            <a:r>
              <a:rPr lang="pt-BR" dirty="0"/>
              <a:t> contém sugestões para ajudá-lo a se preparar para a apresentação. </a:t>
            </a:r>
          </a:p>
          <a:p>
            <a:pPr marL="274320" indent="-274320">
              <a:buFont typeface="Arial" panose="020B0604020202020204" pitchFamily="34" charset="0"/>
              <a:buChar char="•"/>
            </a:pPr>
            <a:r>
              <a:rPr lang="pt-BR" dirty="0"/>
              <a:t>Antes da apresentação, exclua os slides 1 e 15, assim como todas as caixas de instruções em vermelho.</a:t>
            </a:r>
          </a:p>
          <a:p>
            <a:pPr marL="274320" indent="-274320">
              <a:buFont typeface="Arial" panose="020B0604020202020204" pitchFamily="34" charset="0"/>
              <a:buChar char="•"/>
            </a:pPr>
            <a:r>
              <a:rPr lang="pt-BR" dirty="0"/>
              <a:t>Se tiver alguma dúvida sobre esta apresentação ou nossos serviços para agências, entre em contato conosco pelo telefone 0800 047 4799. </a:t>
            </a:r>
          </a:p>
          <a:p>
            <a:pPr marL="274320" indent="-274320">
              <a:buFont typeface="Arial" panose="020B0604020202020204" pitchFamily="34" charset="0"/>
              <a:buChar char="•"/>
            </a:pPr>
            <a:r>
              <a:rPr lang="pt-BR" dirty="0"/>
              <a:t>Para obter recursos adicionais para agências, visite </a:t>
            </a:r>
            <a:r>
              <a:rPr lang="pt-BR" dirty="0">
                <a:hlinkClick r:id="rId4"/>
              </a:rPr>
              <a:t>bingads.com/br/agencia</a:t>
            </a:r>
            <a:endParaRPr lang="pt-BR" dirty="0"/>
          </a:p>
          <a:p>
            <a:endParaRPr lang="pt-BR" dirty="0"/>
          </a:p>
        </p:txBody>
      </p:sp>
      <p:sp>
        <p:nvSpPr>
          <p:cNvPr id="5" name="Rectangle 4"/>
          <p:cNvSpPr/>
          <p:nvPr/>
        </p:nvSpPr>
        <p:spPr bwMode="auto">
          <a:xfrm>
            <a:off x="8022687" y="530736"/>
            <a:ext cx="3512820" cy="646331"/>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spAutoFit/>
          </a:bodyPr>
          <a:lstStyle/>
          <a:p>
            <a:pPr marL="0" lvl="1" defTabSz="914099" fontAlgn="base">
              <a:lnSpc>
                <a:spcPts val="1200"/>
              </a:lnSpc>
              <a:spcBef>
                <a:spcPct val="0"/>
              </a:spcBef>
              <a:spcAft>
                <a:spcPct val="0"/>
              </a:spcAft>
            </a:pPr>
            <a:r>
              <a:rPr lang="pt-BR" sz="1050" b="1" dirty="0">
                <a:solidFill>
                  <a:schemeClr val="bg1"/>
                </a:solidFill>
              </a:rPr>
              <a:t>IMPORTANTE: Este slide serve apenas como orientação</a:t>
            </a:r>
            <a:r>
              <a:rPr lang="pt-BR" sz="1050" dirty="0">
                <a:solidFill>
                  <a:schemeClr val="bg1"/>
                </a:solidFill>
              </a:rPr>
              <a:t>.</a:t>
            </a:r>
            <a:r>
              <a:rPr lang="pt-BR" sz="1400" dirty="0"/>
              <a:t> </a:t>
            </a:r>
            <a:br>
              <a:rPr lang="pt-BR" sz="1400" dirty="0"/>
            </a:br>
            <a:r>
              <a:rPr lang="pt-BR" sz="1050" dirty="0">
                <a:solidFill>
                  <a:schemeClr val="bg1"/>
                </a:solidFill>
              </a:rPr>
              <a:t>Não deixe de excluí-lo antes da apresentação.</a:t>
            </a:r>
          </a:p>
        </p:txBody>
      </p:sp>
      <p:sp>
        <p:nvSpPr>
          <p:cNvPr id="7" name="Text Placeholder 6"/>
          <p:cNvSpPr>
            <a:spLocks noGrp="1"/>
          </p:cNvSpPr>
          <p:nvPr>
            <p:ph type="body" sz="quarter" idx="10"/>
          </p:nvPr>
        </p:nvSpPr>
        <p:spPr>
          <a:xfrm>
            <a:off x="557081" y="351194"/>
            <a:ext cx="10430467" cy="502708"/>
          </a:xfrm>
        </p:spPr>
        <p:txBody>
          <a:bodyPr/>
          <a:lstStyle/>
          <a:p>
            <a:r>
              <a:rPr lang="en-US" sz="4000" spc="-30" dirty="0">
                <a:solidFill>
                  <a:schemeClr val="accent1"/>
                </a:solidFill>
                <a:latin typeface="+mj-lt"/>
              </a:rPr>
              <a:t>Sobre esta apresentação</a:t>
            </a:r>
          </a:p>
        </p:txBody>
      </p:sp>
    </p:spTree>
    <p:extLst>
      <p:ext uri="{BB962C8B-B14F-4D97-AF65-F5344CB8AC3E}">
        <p14:creationId xmlns:p14="http://schemas.microsoft.com/office/powerpoint/2010/main" val="19049025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25" name="Right Triangle 24"/>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13" name="Text Placeholder 2"/>
          <p:cNvSpPr>
            <a:spLocks noGrp="1"/>
          </p:cNvSpPr>
          <p:nvPr>
            <p:ph type="body" sz="quarter" idx="10"/>
          </p:nvPr>
        </p:nvSpPr>
        <p:spPr>
          <a:xfrm>
            <a:off x="395403" y="321823"/>
            <a:ext cx="10238183" cy="502708"/>
          </a:xfrm>
          <a:noFill/>
        </p:spPr>
        <p:txBody>
          <a:bodyPr vert="horz" lIns="0" tIns="0" rIns="0" bIns="0">
            <a:noAutofit/>
          </a:bodyPr>
          <a:lstStyle/>
          <a:p>
            <a:pPr>
              <a:lnSpc>
                <a:spcPct val="110000"/>
              </a:lnSpc>
              <a:spcBef>
                <a:spcPts val="0"/>
              </a:spcBef>
              <a:spcAft>
                <a:spcPts val="1200"/>
              </a:spcAft>
            </a:pPr>
            <a:r>
              <a:rPr lang="en-US" sz="4000" spc="-30" dirty="0">
                <a:solidFill>
                  <a:schemeClr val="bg1"/>
                </a:solidFill>
                <a:latin typeface="+mj-lt"/>
              </a:rPr>
              <a:t>Recursos que intensificam as conversões</a:t>
            </a:r>
            <a:endParaRPr lang="pt-BR" sz="3200" spc="-30" dirty="0">
              <a:solidFill>
                <a:schemeClr val="bg1"/>
              </a:solidFill>
              <a:latin typeface="+mj-lt"/>
            </a:endParaRPr>
          </a:p>
        </p:txBody>
      </p:sp>
      <p:sp>
        <p:nvSpPr>
          <p:cNvPr id="2" name="Text Placeholder 1"/>
          <p:cNvSpPr>
            <a:spLocks noGrp="1"/>
          </p:cNvSpPr>
          <p:nvPr>
            <p:ph type="body" sz="quarter" idx="11"/>
          </p:nvPr>
        </p:nvSpPr>
        <p:spPr>
          <a:xfrm>
            <a:off x="395405" y="1058475"/>
            <a:ext cx="7745706" cy="526520"/>
          </a:xfrm>
        </p:spPr>
        <p:txBody>
          <a:bodyPr/>
          <a:lstStyle/>
          <a:p>
            <a:r>
              <a:rPr lang="en-US" dirty="0">
                <a:solidFill>
                  <a:schemeClr val="bg1"/>
                </a:solidFill>
              </a:rPr>
              <a:t>O Bing Ads tem recursos eficientes que fazem seus anúncios promover o tráfego.</a:t>
            </a:r>
          </a:p>
        </p:txBody>
      </p:sp>
      <p:sp>
        <p:nvSpPr>
          <p:cNvPr id="3" name="Text Placeholder 2"/>
          <p:cNvSpPr>
            <a:spLocks noGrp="1"/>
          </p:cNvSpPr>
          <p:nvPr>
            <p:ph type="body" sz="quarter" idx="12"/>
          </p:nvPr>
        </p:nvSpPr>
        <p:spPr>
          <a:xfrm>
            <a:off x="1941840" y="2395185"/>
            <a:ext cx="3646163" cy="752355"/>
          </a:xfrm>
        </p:spPr>
        <p:txBody>
          <a:bodyPr/>
          <a:lstStyle/>
          <a:p>
            <a:r>
              <a:rPr lang="en-US" sz="1800" b="1" dirty="0">
                <a:solidFill>
                  <a:schemeClr val="accent1"/>
                </a:solidFill>
              </a:rPr>
              <a:t>Extensões de Link de Site</a:t>
            </a:r>
            <a:r>
              <a:rPr lang="en-US" sz="1800" dirty="0">
                <a:solidFill>
                  <a:schemeClr val="tx1"/>
                </a:solidFill>
              </a:rPr>
              <a:t> — destaque produtos, ofertas ou serviços. Assim, os usuários acessam rapidamente as páginas de seu interesse. </a:t>
            </a:r>
          </a:p>
        </p:txBody>
      </p:sp>
      <p:sp>
        <p:nvSpPr>
          <p:cNvPr id="6" name="Text Placeholder 5"/>
          <p:cNvSpPr>
            <a:spLocks noGrp="1"/>
          </p:cNvSpPr>
          <p:nvPr>
            <p:ph type="body" sz="quarter" idx="14"/>
          </p:nvPr>
        </p:nvSpPr>
        <p:spPr>
          <a:xfrm>
            <a:off x="6468412" y="2352168"/>
            <a:ext cx="3600880" cy="1212255"/>
          </a:xfrm>
        </p:spPr>
        <p:txBody>
          <a:bodyPr/>
          <a:lstStyle/>
          <a:p>
            <a:r>
              <a:rPr lang="en-US" sz="1800" b="1" dirty="0">
                <a:solidFill>
                  <a:schemeClr val="accent1"/>
                </a:solidFill>
              </a:rPr>
              <a:t>Extensões de Local</a:t>
            </a:r>
            <a:r>
              <a:rPr lang="en-US" sz="1800" dirty="0">
                <a:solidFill>
                  <a:schemeClr val="tx1"/>
                </a:solidFill>
              </a:rPr>
              <a:t> — incentive o movimento nas lojas, e não apenas na Web, incluindo seu endereço e telefone, além de um link com o trajeto.</a:t>
            </a:r>
          </a:p>
        </p:txBody>
      </p:sp>
      <p:grpSp>
        <p:nvGrpSpPr>
          <p:cNvPr id="15" name="Group 14"/>
          <p:cNvGrpSpPr/>
          <p:nvPr/>
        </p:nvGrpSpPr>
        <p:grpSpPr>
          <a:xfrm>
            <a:off x="6468412" y="3769176"/>
            <a:ext cx="3737472" cy="1212811"/>
            <a:chOff x="1606006" y="5084436"/>
            <a:chExt cx="3737472" cy="1212811"/>
          </a:xfrm>
        </p:grpSpPr>
        <p:sp>
          <p:nvSpPr>
            <p:cNvPr id="16" name="TextBox 15"/>
            <p:cNvSpPr txBox="1"/>
            <p:nvPr/>
          </p:nvSpPr>
          <p:spPr>
            <a:xfrm>
              <a:off x="1606006" y="5084436"/>
              <a:ext cx="3258271" cy="896570"/>
            </a:xfrm>
            <a:prstGeom prst="rect">
              <a:avLst/>
            </a:prstGeom>
            <a:solidFill>
              <a:schemeClr val="bg1"/>
            </a:solidFill>
            <a:ln>
              <a:solidFill>
                <a:schemeClr val="tx2"/>
              </a:solidFill>
            </a:ln>
          </p:spPr>
          <p:txBody>
            <a:bodyPr wrap="square" lIns="137160" tIns="91440" rIns="182880" bIns="137160" rtlCol="0">
              <a:noAutofit/>
            </a:bodyPr>
            <a:lstStyle/>
            <a:p>
              <a:pPr>
                <a:lnSpc>
                  <a:spcPct val="90000"/>
                </a:lnSpc>
                <a:spcBef>
                  <a:spcPct val="20000"/>
                </a:spcBef>
                <a:buClr>
                  <a:schemeClr val="tx2"/>
                </a:buClr>
                <a:buSzPct val="115000"/>
              </a:pPr>
              <a:r>
                <a:rPr lang="en-US" sz="1200" dirty="0">
                  <a:gradFill>
                    <a:gsLst>
                      <a:gs pos="1250">
                        <a:srgbClr val="0044CC"/>
                      </a:gs>
                      <a:gs pos="100000">
                        <a:srgbClr val="0044CC"/>
                      </a:gs>
                    </a:gsLst>
                    <a:lin ang="5400000" scaled="0"/>
                  </a:gradFill>
                  <a:latin typeface="Arial" pitchFamily="34" charset="0"/>
                  <a:cs typeface="Arial" pitchFamily="34" charset="0"/>
                </a:rPr>
                <a:t>Alpine Ski House</a:t>
              </a:r>
            </a:p>
            <a:p>
              <a:pPr>
                <a:lnSpc>
                  <a:spcPct val="80000"/>
                </a:lnSpc>
                <a:spcBef>
                  <a:spcPts val="300"/>
                </a:spcBef>
                <a:buClr>
                  <a:schemeClr val="tx2"/>
                </a:buClr>
                <a:buSzPct val="115000"/>
              </a:pPr>
              <a:r>
                <a:rPr lang="en-US" sz="1000" dirty="0">
                  <a:gradFill>
                    <a:gsLst>
                      <a:gs pos="0">
                        <a:srgbClr val="388222"/>
                      </a:gs>
                      <a:gs pos="100000">
                        <a:srgbClr val="388222"/>
                      </a:gs>
                    </a:gsLst>
                    <a:lin ang="5400000" scaled="0"/>
                  </a:gradFill>
                  <a:latin typeface="Arial" pitchFamily="34" charset="0"/>
                  <a:cs typeface="Arial" pitchFamily="34" charset="0"/>
                </a:rPr>
                <a:t>www.alpineskihouse.com</a:t>
              </a:r>
            </a:p>
            <a:p>
              <a:pPr>
                <a:lnSpc>
                  <a:spcPct val="80000"/>
                </a:lnSpc>
                <a:spcBef>
                  <a:spcPts val="500"/>
                </a:spcBef>
                <a:buClr>
                  <a:schemeClr val="tx2"/>
                </a:buClr>
                <a:buSzPct val="115000"/>
              </a:pPr>
              <a:r>
                <a:rPr lang="en-US" sz="1000" dirty="0">
                  <a:gradFill>
                    <a:gsLst>
                      <a:gs pos="0">
                        <a:schemeClr val="tx1"/>
                      </a:gs>
                      <a:gs pos="100000">
                        <a:schemeClr val="tx1"/>
                      </a:gs>
                    </a:gsLst>
                    <a:lin ang="5400000" scaled="0"/>
                  </a:gradFill>
                  <a:latin typeface="Arial" pitchFamily="34" charset="0"/>
                  <a:cs typeface="Arial" pitchFamily="34" charset="0"/>
                </a:rPr>
                <a:t>30% Off Select Ski Gear! Free Shipping Over $50.</a:t>
              </a:r>
            </a:p>
            <a:p>
              <a:pPr>
                <a:lnSpc>
                  <a:spcPct val="80000"/>
                </a:lnSpc>
                <a:spcBef>
                  <a:spcPts val="500"/>
                </a:spcBef>
                <a:buClr>
                  <a:schemeClr val="tx2"/>
                </a:buClr>
                <a:buSzPct val="115000"/>
              </a:pPr>
              <a:r>
                <a:rPr lang="en-US" sz="1000" dirty="0">
                  <a:gradFill>
                    <a:gsLst>
                      <a:gs pos="0">
                        <a:schemeClr val="tx1"/>
                      </a:gs>
                      <a:gs pos="100000">
                        <a:schemeClr val="tx1"/>
                      </a:gs>
                    </a:gsLst>
                    <a:lin ang="5400000" scaled="0"/>
                  </a:gradFill>
                  <a:latin typeface="Arial" pitchFamily="34" charset="0"/>
                  <a:cs typeface="Arial" pitchFamily="34" charset="0"/>
                </a:rPr>
                <a:t>4567 Main Street – Victoria (250) 555-0100</a:t>
              </a:r>
            </a:p>
          </p:txBody>
        </p:sp>
        <p:grpSp>
          <p:nvGrpSpPr>
            <p:cNvPr id="18" name="Group 17"/>
            <p:cNvGrpSpPr/>
            <p:nvPr/>
          </p:nvGrpSpPr>
          <p:grpSpPr>
            <a:xfrm>
              <a:off x="1864115" y="5917496"/>
              <a:ext cx="3479363" cy="379751"/>
              <a:chOff x="1868878" y="5917496"/>
              <a:chExt cx="3479363" cy="379751"/>
            </a:xfrm>
          </p:grpSpPr>
          <p:sp>
            <p:nvSpPr>
              <p:cNvPr id="19" name="Rectangle 18"/>
              <p:cNvSpPr/>
              <p:nvPr/>
            </p:nvSpPr>
            <p:spPr>
              <a:xfrm>
                <a:off x="2057951" y="6020248"/>
                <a:ext cx="3290290" cy="276999"/>
              </a:xfrm>
              <a:prstGeom prst="rect">
                <a:avLst/>
              </a:prstGeom>
            </p:spPr>
            <p:txBody>
              <a:bodyPr wrap="square" lIns="45720" tIns="137160" rIns="45720" bIns="0" anchor="b" anchorCtr="0">
                <a:spAutoFit/>
              </a:bodyPr>
              <a:lstStyle/>
              <a:p>
                <a:pPr lvl="0">
                  <a:lnSpc>
                    <a:spcPct val="90000"/>
                  </a:lnSpc>
                  <a:spcBef>
                    <a:spcPct val="20000"/>
                  </a:spcBef>
                  <a:buSzPct val="90000"/>
                </a:pPr>
                <a:r>
                  <a:rPr lang="en-US" sz="1000" dirty="0">
                    <a:gradFill>
                      <a:gsLst>
                        <a:gs pos="1250">
                          <a:schemeClr val="tx1">
                            <a:lumMod val="75000"/>
                            <a:lumOff val="25000"/>
                          </a:schemeClr>
                        </a:gs>
                        <a:gs pos="100000">
                          <a:schemeClr val="tx1">
                            <a:lumMod val="75000"/>
                            <a:lumOff val="25000"/>
                          </a:schemeClr>
                        </a:gs>
                      </a:gsLst>
                      <a:lin ang="5400000" scaled="0"/>
                    </a:gradFill>
                    <a:latin typeface="Segoe UI" pitchFamily="34" charset="0"/>
                  </a:rPr>
                  <a:t>Inclua seu endereço e número de telefone.</a:t>
                </a:r>
              </a:p>
            </p:txBody>
          </p:sp>
          <p:sp>
            <p:nvSpPr>
              <p:cNvPr id="20" name="Rectangle 12"/>
              <p:cNvSpPr/>
              <p:nvPr/>
            </p:nvSpPr>
            <p:spPr bwMode="auto">
              <a:xfrm flipV="1">
                <a:off x="1868878" y="5917496"/>
                <a:ext cx="179241" cy="320040"/>
              </a:xfrm>
              <a:custGeom>
                <a:avLst/>
                <a:gdLst>
                  <a:gd name="connsiteX0" fmla="*/ 0 w 561975"/>
                  <a:gd name="connsiteY0" fmla="*/ 0 h 752475"/>
                  <a:gd name="connsiteX1" fmla="*/ 561975 w 561975"/>
                  <a:gd name="connsiteY1" fmla="*/ 0 h 752475"/>
                  <a:gd name="connsiteX2" fmla="*/ 561975 w 561975"/>
                  <a:gd name="connsiteY2" fmla="*/ 752475 h 752475"/>
                  <a:gd name="connsiteX3" fmla="*/ 0 w 561975"/>
                  <a:gd name="connsiteY3" fmla="*/ 752475 h 752475"/>
                  <a:gd name="connsiteX4" fmla="*/ 0 w 561975"/>
                  <a:gd name="connsiteY4" fmla="*/ 0 h 752475"/>
                  <a:gd name="connsiteX0" fmla="*/ 561975 w 653415"/>
                  <a:gd name="connsiteY0" fmla="*/ 752475 h 843915"/>
                  <a:gd name="connsiteX1" fmla="*/ 0 w 653415"/>
                  <a:gd name="connsiteY1" fmla="*/ 752475 h 843915"/>
                  <a:gd name="connsiteX2" fmla="*/ 0 w 653415"/>
                  <a:gd name="connsiteY2" fmla="*/ 0 h 843915"/>
                  <a:gd name="connsiteX3" fmla="*/ 561975 w 653415"/>
                  <a:gd name="connsiteY3" fmla="*/ 0 h 843915"/>
                  <a:gd name="connsiteX4" fmla="*/ 653415 w 653415"/>
                  <a:gd name="connsiteY4" fmla="*/ 843915 h 843915"/>
                  <a:gd name="connsiteX0" fmla="*/ 561975 w 561975"/>
                  <a:gd name="connsiteY0" fmla="*/ 752475 h 752475"/>
                  <a:gd name="connsiteX1" fmla="*/ 0 w 561975"/>
                  <a:gd name="connsiteY1" fmla="*/ 752475 h 752475"/>
                  <a:gd name="connsiteX2" fmla="*/ 0 w 561975"/>
                  <a:gd name="connsiteY2" fmla="*/ 0 h 752475"/>
                  <a:gd name="connsiteX3" fmla="*/ 561975 w 561975"/>
                  <a:gd name="connsiteY3" fmla="*/ 0 h 752475"/>
                  <a:gd name="connsiteX0" fmla="*/ 0 w 561975"/>
                  <a:gd name="connsiteY0" fmla="*/ 752475 h 752475"/>
                  <a:gd name="connsiteX1" fmla="*/ 0 w 561975"/>
                  <a:gd name="connsiteY1" fmla="*/ 0 h 752475"/>
                  <a:gd name="connsiteX2" fmla="*/ 561975 w 561975"/>
                  <a:gd name="connsiteY2" fmla="*/ 0 h 752475"/>
                </a:gdLst>
                <a:ahLst/>
                <a:cxnLst>
                  <a:cxn ang="0">
                    <a:pos x="connsiteX0" y="connsiteY0"/>
                  </a:cxn>
                  <a:cxn ang="0">
                    <a:pos x="connsiteX1" y="connsiteY1"/>
                  </a:cxn>
                  <a:cxn ang="0">
                    <a:pos x="connsiteX2" y="connsiteY2"/>
                  </a:cxn>
                </a:cxnLst>
                <a:rect l="l" t="t" r="r" b="b"/>
                <a:pathLst>
                  <a:path w="561975" h="752475">
                    <a:moveTo>
                      <a:pt x="0" y="752475"/>
                    </a:moveTo>
                    <a:lnTo>
                      <a:pt x="0" y="0"/>
                    </a:lnTo>
                    <a:lnTo>
                      <a:pt x="561975" y="0"/>
                    </a:lnTo>
                  </a:path>
                </a:pathLst>
              </a:custGeom>
              <a:noFill/>
              <a:ln w="317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latin typeface="Segoe UI Light" pitchFamily="34" charset="0"/>
                  <a:ea typeface="Segoe UI" pitchFamily="34" charset="0"/>
                  <a:cs typeface="Segoe UI" pitchFamily="34" charset="0"/>
                </a:endParaRPr>
              </a:p>
            </p:txBody>
          </p:sp>
        </p:grpSp>
      </p:grpSp>
      <p:grpSp>
        <p:nvGrpSpPr>
          <p:cNvPr id="34" name="Group 33"/>
          <p:cNvGrpSpPr>
            <a:grpSpLocks noChangeAspect="1"/>
          </p:cNvGrpSpPr>
          <p:nvPr/>
        </p:nvGrpSpPr>
        <p:grpSpPr>
          <a:xfrm>
            <a:off x="1941840" y="3769173"/>
            <a:ext cx="3774310" cy="1502690"/>
            <a:chOff x="1606006" y="5192546"/>
            <a:chExt cx="3774310" cy="1502690"/>
          </a:xfrm>
        </p:grpSpPr>
        <p:sp>
          <p:nvSpPr>
            <p:cNvPr id="35" name="TextBox 34"/>
            <p:cNvSpPr txBox="1"/>
            <p:nvPr/>
          </p:nvSpPr>
          <p:spPr>
            <a:xfrm>
              <a:off x="1606006" y="5192546"/>
              <a:ext cx="3516201" cy="1158648"/>
            </a:xfrm>
            <a:prstGeom prst="rect">
              <a:avLst/>
            </a:prstGeom>
            <a:solidFill>
              <a:schemeClr val="bg1"/>
            </a:solidFill>
            <a:ln>
              <a:solidFill>
                <a:schemeClr val="tx2"/>
              </a:solidFill>
            </a:ln>
          </p:spPr>
          <p:txBody>
            <a:bodyPr wrap="square" lIns="137160" tIns="91440" rIns="182880" bIns="137160" rtlCol="0">
              <a:noAutofit/>
            </a:bodyPr>
            <a:lstStyle/>
            <a:p>
              <a:pPr>
                <a:lnSpc>
                  <a:spcPct val="90000"/>
                </a:lnSpc>
                <a:spcBef>
                  <a:spcPct val="20000"/>
                </a:spcBef>
                <a:buClr>
                  <a:schemeClr val="tx2"/>
                </a:buClr>
                <a:buSzPct val="115000"/>
              </a:pPr>
              <a:r>
                <a:rPr lang="en-US" sz="1200" dirty="0">
                  <a:gradFill>
                    <a:gsLst>
                      <a:gs pos="1250">
                        <a:srgbClr val="0044CC"/>
                      </a:gs>
                      <a:gs pos="100000">
                        <a:srgbClr val="0044CC"/>
                      </a:gs>
                    </a:gsLst>
                    <a:lin ang="5400000" scaled="0"/>
                  </a:gradFill>
                  <a:latin typeface="Arial" pitchFamily="34" charset="0"/>
                  <a:cs typeface="Arial" pitchFamily="34" charset="0"/>
                </a:rPr>
                <a:t>Alpine Ski House</a:t>
              </a:r>
            </a:p>
            <a:p>
              <a:pPr>
                <a:lnSpc>
                  <a:spcPct val="80000"/>
                </a:lnSpc>
                <a:spcBef>
                  <a:spcPts val="300"/>
                </a:spcBef>
                <a:buClr>
                  <a:schemeClr val="tx2"/>
                </a:buClr>
                <a:buSzPct val="115000"/>
              </a:pPr>
              <a:r>
                <a:rPr lang="en-US" sz="1000" dirty="0">
                  <a:gradFill>
                    <a:gsLst>
                      <a:gs pos="0">
                        <a:srgbClr val="388222"/>
                      </a:gs>
                      <a:gs pos="100000">
                        <a:srgbClr val="388222"/>
                      </a:gs>
                    </a:gsLst>
                    <a:lin ang="5400000" scaled="0"/>
                  </a:gradFill>
                  <a:latin typeface="Arial" pitchFamily="34" charset="0"/>
                  <a:cs typeface="Arial" pitchFamily="34" charset="0"/>
                </a:rPr>
                <a:t>www.alpineskihouse.com</a:t>
              </a:r>
            </a:p>
            <a:p>
              <a:pPr>
                <a:lnSpc>
                  <a:spcPct val="80000"/>
                </a:lnSpc>
                <a:spcBef>
                  <a:spcPts val="500"/>
                </a:spcBef>
                <a:spcAft>
                  <a:spcPts val="500"/>
                </a:spcAft>
                <a:buClr>
                  <a:schemeClr val="tx2"/>
                </a:buClr>
                <a:buSzPct val="115000"/>
              </a:pPr>
              <a:r>
                <a:rPr lang="en-US" sz="1000" dirty="0">
                  <a:gradFill>
                    <a:gsLst>
                      <a:gs pos="0">
                        <a:schemeClr val="tx1"/>
                      </a:gs>
                      <a:gs pos="100000">
                        <a:schemeClr val="tx1"/>
                      </a:gs>
                    </a:gsLst>
                    <a:lin ang="5400000" scaled="0"/>
                  </a:gradFill>
                  <a:latin typeface="Arial" pitchFamily="34" charset="0"/>
                  <a:cs typeface="Arial" pitchFamily="34" charset="0"/>
                </a:rPr>
                <a:t>30% Off Select Ski Gear! Free Shipping Over $50.</a:t>
              </a:r>
            </a:p>
            <a:p>
              <a:pPr>
                <a:lnSpc>
                  <a:spcPct val="80000"/>
                </a:lnSpc>
                <a:spcBef>
                  <a:spcPts val="500"/>
                </a:spcBef>
                <a:buClr>
                  <a:schemeClr val="tx2"/>
                </a:buClr>
                <a:buSzPct val="115000"/>
                <a:tabLst>
                  <a:tab pos="1603375" algn="l"/>
                </a:tabLst>
              </a:pPr>
              <a:r>
                <a:rPr lang="en-US" sz="1000" dirty="0">
                  <a:gradFill>
                    <a:gsLst>
                      <a:gs pos="0">
                        <a:srgbClr val="0044CC"/>
                      </a:gs>
                      <a:gs pos="100000">
                        <a:srgbClr val="0044CC"/>
                      </a:gs>
                    </a:gsLst>
                    <a:lin ang="5400000" scaled="0"/>
                  </a:gradFill>
                  <a:latin typeface="Arial" pitchFamily="34" charset="0"/>
                  <a:cs typeface="Arial" pitchFamily="34" charset="0"/>
                </a:rPr>
                <a:t>Our top-rated gear	Join us on a trek</a:t>
              </a:r>
            </a:p>
            <a:p>
              <a:pPr>
                <a:lnSpc>
                  <a:spcPct val="80000"/>
                </a:lnSpc>
                <a:spcBef>
                  <a:spcPts val="500"/>
                </a:spcBef>
                <a:buClr>
                  <a:schemeClr val="tx2"/>
                </a:buClr>
                <a:buSzPct val="115000"/>
                <a:tabLst>
                  <a:tab pos="1603375" algn="l"/>
                </a:tabLst>
              </a:pPr>
              <a:r>
                <a:rPr lang="en-US" sz="1000" dirty="0">
                  <a:gradFill>
                    <a:gsLst>
                      <a:gs pos="0">
                        <a:srgbClr val="0044CC"/>
                      </a:gs>
                      <a:gs pos="100000">
                        <a:srgbClr val="0044CC"/>
                      </a:gs>
                    </a:gsLst>
                    <a:lin ang="5400000" scaled="0"/>
                  </a:gradFill>
                  <a:latin typeface="Arial" pitchFamily="34" charset="0"/>
                  <a:cs typeface="Arial" pitchFamily="34" charset="0"/>
                </a:rPr>
                <a:t>Money-back guarantee	Sustainability commitment</a:t>
              </a:r>
            </a:p>
          </p:txBody>
        </p:sp>
        <p:grpSp>
          <p:nvGrpSpPr>
            <p:cNvPr id="37" name="Group 36"/>
            <p:cNvGrpSpPr/>
            <p:nvPr/>
          </p:nvGrpSpPr>
          <p:grpSpPr>
            <a:xfrm>
              <a:off x="1864115" y="6310416"/>
              <a:ext cx="3516201" cy="384820"/>
              <a:chOff x="1868878" y="6310416"/>
              <a:chExt cx="3516201" cy="384820"/>
            </a:xfrm>
          </p:grpSpPr>
          <p:sp>
            <p:nvSpPr>
              <p:cNvPr id="38" name="Rectangle 37"/>
              <p:cNvSpPr/>
              <p:nvPr/>
            </p:nvSpPr>
            <p:spPr>
              <a:xfrm>
                <a:off x="2057951" y="6418237"/>
                <a:ext cx="3327128" cy="276999"/>
              </a:xfrm>
              <a:prstGeom prst="rect">
                <a:avLst/>
              </a:prstGeom>
            </p:spPr>
            <p:txBody>
              <a:bodyPr wrap="square" lIns="45720" tIns="137160" rIns="45720" bIns="0" anchor="b" anchorCtr="0">
                <a:spAutoFit/>
              </a:bodyPr>
              <a:lstStyle/>
              <a:p>
                <a:pPr lvl="0">
                  <a:lnSpc>
                    <a:spcPct val="90000"/>
                  </a:lnSpc>
                  <a:spcBef>
                    <a:spcPct val="20000"/>
                  </a:spcBef>
                  <a:buSzPct val="90000"/>
                </a:pPr>
                <a:r>
                  <a:rPr lang="en-US" sz="1000" dirty="0">
                    <a:gradFill>
                      <a:gsLst>
                        <a:gs pos="1250">
                          <a:schemeClr val="tx1">
                            <a:lumMod val="75000"/>
                            <a:lumOff val="25000"/>
                          </a:schemeClr>
                        </a:gs>
                        <a:gs pos="100000">
                          <a:schemeClr val="tx1">
                            <a:lumMod val="75000"/>
                            <a:lumOff val="25000"/>
                          </a:schemeClr>
                        </a:gs>
                      </a:gsLst>
                      <a:lin ang="5400000" scaled="0"/>
                    </a:gradFill>
                    <a:latin typeface="Segoe UI" pitchFamily="34" charset="0"/>
                  </a:rPr>
                  <a:t>Apresente links para várias páginas de seu site.</a:t>
                </a:r>
              </a:p>
            </p:txBody>
          </p:sp>
          <p:sp>
            <p:nvSpPr>
              <p:cNvPr id="39" name="Rectangle 12"/>
              <p:cNvSpPr/>
              <p:nvPr/>
            </p:nvSpPr>
            <p:spPr bwMode="auto">
              <a:xfrm flipV="1">
                <a:off x="1868878" y="6310416"/>
                <a:ext cx="179241" cy="320040"/>
              </a:xfrm>
              <a:custGeom>
                <a:avLst/>
                <a:gdLst>
                  <a:gd name="connsiteX0" fmla="*/ 0 w 561975"/>
                  <a:gd name="connsiteY0" fmla="*/ 0 h 752475"/>
                  <a:gd name="connsiteX1" fmla="*/ 561975 w 561975"/>
                  <a:gd name="connsiteY1" fmla="*/ 0 h 752475"/>
                  <a:gd name="connsiteX2" fmla="*/ 561975 w 561975"/>
                  <a:gd name="connsiteY2" fmla="*/ 752475 h 752475"/>
                  <a:gd name="connsiteX3" fmla="*/ 0 w 561975"/>
                  <a:gd name="connsiteY3" fmla="*/ 752475 h 752475"/>
                  <a:gd name="connsiteX4" fmla="*/ 0 w 561975"/>
                  <a:gd name="connsiteY4" fmla="*/ 0 h 752475"/>
                  <a:gd name="connsiteX0" fmla="*/ 561975 w 653415"/>
                  <a:gd name="connsiteY0" fmla="*/ 752475 h 843915"/>
                  <a:gd name="connsiteX1" fmla="*/ 0 w 653415"/>
                  <a:gd name="connsiteY1" fmla="*/ 752475 h 843915"/>
                  <a:gd name="connsiteX2" fmla="*/ 0 w 653415"/>
                  <a:gd name="connsiteY2" fmla="*/ 0 h 843915"/>
                  <a:gd name="connsiteX3" fmla="*/ 561975 w 653415"/>
                  <a:gd name="connsiteY3" fmla="*/ 0 h 843915"/>
                  <a:gd name="connsiteX4" fmla="*/ 653415 w 653415"/>
                  <a:gd name="connsiteY4" fmla="*/ 843915 h 843915"/>
                  <a:gd name="connsiteX0" fmla="*/ 561975 w 561975"/>
                  <a:gd name="connsiteY0" fmla="*/ 752475 h 752475"/>
                  <a:gd name="connsiteX1" fmla="*/ 0 w 561975"/>
                  <a:gd name="connsiteY1" fmla="*/ 752475 h 752475"/>
                  <a:gd name="connsiteX2" fmla="*/ 0 w 561975"/>
                  <a:gd name="connsiteY2" fmla="*/ 0 h 752475"/>
                  <a:gd name="connsiteX3" fmla="*/ 561975 w 561975"/>
                  <a:gd name="connsiteY3" fmla="*/ 0 h 752475"/>
                  <a:gd name="connsiteX0" fmla="*/ 0 w 561975"/>
                  <a:gd name="connsiteY0" fmla="*/ 752475 h 752475"/>
                  <a:gd name="connsiteX1" fmla="*/ 0 w 561975"/>
                  <a:gd name="connsiteY1" fmla="*/ 0 h 752475"/>
                  <a:gd name="connsiteX2" fmla="*/ 561975 w 561975"/>
                  <a:gd name="connsiteY2" fmla="*/ 0 h 752475"/>
                </a:gdLst>
                <a:ahLst/>
                <a:cxnLst>
                  <a:cxn ang="0">
                    <a:pos x="connsiteX0" y="connsiteY0"/>
                  </a:cxn>
                  <a:cxn ang="0">
                    <a:pos x="connsiteX1" y="connsiteY1"/>
                  </a:cxn>
                  <a:cxn ang="0">
                    <a:pos x="connsiteX2" y="connsiteY2"/>
                  </a:cxn>
                </a:cxnLst>
                <a:rect l="l" t="t" r="r" b="b"/>
                <a:pathLst>
                  <a:path w="561975" h="752475">
                    <a:moveTo>
                      <a:pt x="0" y="752475"/>
                    </a:moveTo>
                    <a:lnTo>
                      <a:pt x="0" y="0"/>
                    </a:lnTo>
                    <a:lnTo>
                      <a:pt x="561975" y="0"/>
                    </a:lnTo>
                  </a:path>
                </a:pathLst>
              </a:custGeom>
              <a:noFill/>
              <a:ln w="317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latin typeface="Segoe UI Light" pitchFamily="34" charset="0"/>
                  <a:ea typeface="Segoe UI" pitchFamily="34" charset="0"/>
                  <a:cs typeface="Segoe UI" pitchFamily="34" charset="0"/>
                </a:endParaRPr>
              </a:p>
            </p:txBody>
          </p:sp>
        </p:grpSp>
      </p:grpSp>
      <p:sp>
        <p:nvSpPr>
          <p:cNvPr id="26"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320758924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17" name="Right Triangle 16"/>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13" name="Text Placeholder 2"/>
          <p:cNvSpPr>
            <a:spLocks noGrp="1"/>
          </p:cNvSpPr>
          <p:nvPr>
            <p:ph type="body" sz="quarter" idx="10"/>
          </p:nvPr>
        </p:nvSpPr>
        <p:spPr>
          <a:xfrm>
            <a:off x="396758" y="389370"/>
            <a:ext cx="9971357" cy="502708"/>
          </a:xfrm>
          <a:noFill/>
        </p:spPr>
        <p:txBody>
          <a:bodyPr vert="horz" lIns="0" tIns="0" rIns="0" bIns="0">
            <a:noAutofit/>
          </a:bodyPr>
          <a:lstStyle/>
          <a:p>
            <a:r>
              <a:rPr lang="en-US" sz="4000" dirty="0">
                <a:solidFill>
                  <a:schemeClr val="bg1"/>
                </a:solidFill>
                <a:latin typeface="+mj-lt"/>
              </a:rPr>
              <a:t>Recursos para restringir seus mercados</a:t>
            </a:r>
          </a:p>
          <a:p>
            <a:endParaRPr lang="pt-BR" sz="4400" dirty="0">
              <a:solidFill>
                <a:schemeClr val="bg1"/>
              </a:solidFill>
              <a:latin typeface="+mj-lt"/>
            </a:endParaRPr>
          </a:p>
        </p:txBody>
      </p:sp>
      <p:sp>
        <p:nvSpPr>
          <p:cNvPr id="2" name="Text Placeholder 1"/>
          <p:cNvSpPr>
            <a:spLocks noGrp="1"/>
          </p:cNvSpPr>
          <p:nvPr>
            <p:ph type="body" sz="quarter" idx="11"/>
          </p:nvPr>
        </p:nvSpPr>
        <p:spPr>
          <a:xfrm>
            <a:off x="396290" y="1057887"/>
            <a:ext cx="8821451" cy="526520"/>
          </a:xfrm>
        </p:spPr>
        <p:txBody>
          <a:bodyPr/>
          <a:lstStyle/>
          <a:p>
            <a:r>
              <a:rPr lang="en-US" dirty="0">
                <a:solidFill>
                  <a:schemeClr val="bg1"/>
                </a:solidFill>
              </a:rPr>
              <a:t>O Bing Ads tem recursos eficientes que ajudam a segmentar os usuários.</a:t>
            </a:r>
          </a:p>
        </p:txBody>
      </p:sp>
      <p:sp>
        <p:nvSpPr>
          <p:cNvPr id="25" name="Text Placeholder 5"/>
          <p:cNvSpPr>
            <a:spLocks noGrp="1"/>
          </p:cNvSpPr>
          <p:nvPr>
            <p:ph type="body" sz="quarter" idx="12"/>
          </p:nvPr>
        </p:nvSpPr>
        <p:spPr>
          <a:xfrm>
            <a:off x="1898869" y="2369556"/>
            <a:ext cx="3469997" cy="1414732"/>
          </a:xfrm>
        </p:spPr>
        <p:txBody>
          <a:bodyPr/>
          <a:lstStyle/>
          <a:p>
            <a:r>
              <a:rPr lang="pt-BR" b="1" dirty="0">
                <a:solidFill>
                  <a:schemeClr val="accent1"/>
                </a:solidFill>
              </a:rPr>
              <a:t>Segmentação Regional</a:t>
            </a:r>
            <a:r>
              <a:rPr lang="pt-BR" dirty="0"/>
              <a:t> — aproveite seu orçamento ao máximo com a segmentação de usuários em cidades, províncias, áreas metropolitanas e CEPs.</a:t>
            </a:r>
          </a:p>
        </p:txBody>
      </p:sp>
      <p:sp>
        <p:nvSpPr>
          <p:cNvPr id="26" name="Freeform 132"/>
          <p:cNvSpPr>
            <a:spLocks noEditPoints="1"/>
          </p:cNvSpPr>
          <p:nvPr/>
        </p:nvSpPr>
        <p:spPr bwMode="black">
          <a:xfrm>
            <a:off x="3010366" y="4255608"/>
            <a:ext cx="541308" cy="882130"/>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rgbClr val="00B294"/>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7" name="Oval 26"/>
          <p:cNvSpPr/>
          <p:nvPr/>
        </p:nvSpPr>
        <p:spPr bwMode="auto">
          <a:xfrm>
            <a:off x="2724560" y="4696676"/>
            <a:ext cx="1112920" cy="1128845"/>
          </a:xfrm>
          <a:prstGeom prst="ellipse">
            <a:avLst/>
          </a:prstGeom>
          <a:noFill/>
          <a:ln w="57150" cap="flat" cmpd="sng" algn="ctr">
            <a:solidFill>
              <a:schemeClr val="accent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kern="0" dirty="0">
              <a:gradFill>
                <a:gsLst>
                  <a:gs pos="0">
                    <a:srgbClr val="FFFFFF"/>
                  </a:gs>
                  <a:gs pos="100000">
                    <a:srgbClr val="FFFFFF"/>
                  </a:gs>
                </a:gsLst>
                <a:lin ang="5400000" scaled="0"/>
              </a:gradFill>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258" y="4303723"/>
            <a:ext cx="2593591" cy="1668035"/>
          </a:xfrm>
          <a:prstGeom prst="rect">
            <a:avLst/>
          </a:prstGeom>
        </p:spPr>
      </p:pic>
      <p:sp>
        <p:nvSpPr>
          <p:cNvPr id="29" name="Text Placeholder 2"/>
          <p:cNvSpPr txBox="1">
            <a:spLocks/>
          </p:cNvSpPr>
          <p:nvPr/>
        </p:nvSpPr>
        <p:spPr>
          <a:xfrm>
            <a:off x="6144927" y="2363992"/>
            <a:ext cx="4341179" cy="738348"/>
          </a:xfrm>
          <a:prstGeom prst="rect">
            <a:avLst/>
          </a:prstGeom>
        </p:spPr>
        <p:txBody>
          <a:bodyPr vert="horz" lIns="0" tIns="0" rIns="0" bIns="0"/>
          <a:lstStyle>
            <a:lvl1pPr marL="0" marR="0" indent="0" algn="l" defTabSz="914425" rtl="0" eaLnBrk="1" fontAlgn="auto" latinLnBrk="0" hangingPunct="1">
              <a:lnSpc>
                <a:spcPct val="90000"/>
              </a:lnSpc>
              <a:spcBef>
                <a:spcPts val="0"/>
              </a:spcBef>
              <a:spcAft>
                <a:spcPts val="600"/>
              </a:spcAft>
              <a:buClrTx/>
              <a:buSzPct val="90000"/>
              <a:buFont typeface="Arial" pitchFamily="34" charset="0"/>
              <a:buNone/>
              <a:tabLst/>
              <a:defRPr sz="2000" kern="1200" spc="0" baseline="0">
                <a:gradFill>
                  <a:gsLst>
                    <a:gs pos="0">
                      <a:srgbClr val="505050"/>
                    </a:gs>
                    <a:gs pos="100000">
                      <a:srgbClr val="505050"/>
                    </a:gs>
                  </a:gsLst>
                  <a:lin ang="5400000" scaled="1"/>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accent1"/>
                </a:solidFill>
              </a:rPr>
              <a:t>Extensões de Chamada</a:t>
            </a:r>
            <a:r>
              <a:rPr lang="en-US" dirty="0">
                <a:solidFill>
                  <a:schemeClr val="tx1"/>
                </a:solidFill>
              </a:rPr>
              <a:t> — seus usuários podem se conectar imediatamente a sua empresa, basta clicar no número do telefone. Com apenas um toque, clientes em potencial podem falar diretamente com você. </a:t>
            </a:r>
          </a:p>
        </p:txBody>
      </p:sp>
      <p:sp>
        <p:nvSpPr>
          <p:cNvPr id="30" name="Rectangle 12"/>
          <p:cNvSpPr/>
          <p:nvPr/>
        </p:nvSpPr>
        <p:spPr bwMode="auto">
          <a:xfrm flipV="1">
            <a:off x="6575940" y="4129547"/>
            <a:ext cx="413906" cy="567125"/>
          </a:xfrm>
          <a:custGeom>
            <a:avLst/>
            <a:gdLst>
              <a:gd name="connsiteX0" fmla="*/ 0 w 561975"/>
              <a:gd name="connsiteY0" fmla="*/ 0 h 752475"/>
              <a:gd name="connsiteX1" fmla="*/ 561975 w 561975"/>
              <a:gd name="connsiteY1" fmla="*/ 0 h 752475"/>
              <a:gd name="connsiteX2" fmla="*/ 561975 w 561975"/>
              <a:gd name="connsiteY2" fmla="*/ 752475 h 752475"/>
              <a:gd name="connsiteX3" fmla="*/ 0 w 561975"/>
              <a:gd name="connsiteY3" fmla="*/ 752475 h 752475"/>
              <a:gd name="connsiteX4" fmla="*/ 0 w 561975"/>
              <a:gd name="connsiteY4" fmla="*/ 0 h 752475"/>
              <a:gd name="connsiteX0" fmla="*/ 561975 w 653415"/>
              <a:gd name="connsiteY0" fmla="*/ 752475 h 843915"/>
              <a:gd name="connsiteX1" fmla="*/ 0 w 653415"/>
              <a:gd name="connsiteY1" fmla="*/ 752475 h 843915"/>
              <a:gd name="connsiteX2" fmla="*/ 0 w 653415"/>
              <a:gd name="connsiteY2" fmla="*/ 0 h 843915"/>
              <a:gd name="connsiteX3" fmla="*/ 561975 w 653415"/>
              <a:gd name="connsiteY3" fmla="*/ 0 h 843915"/>
              <a:gd name="connsiteX4" fmla="*/ 653415 w 653415"/>
              <a:gd name="connsiteY4" fmla="*/ 843915 h 843915"/>
              <a:gd name="connsiteX0" fmla="*/ 561975 w 561975"/>
              <a:gd name="connsiteY0" fmla="*/ 752475 h 752475"/>
              <a:gd name="connsiteX1" fmla="*/ 0 w 561975"/>
              <a:gd name="connsiteY1" fmla="*/ 752475 h 752475"/>
              <a:gd name="connsiteX2" fmla="*/ 0 w 561975"/>
              <a:gd name="connsiteY2" fmla="*/ 0 h 752475"/>
              <a:gd name="connsiteX3" fmla="*/ 561975 w 561975"/>
              <a:gd name="connsiteY3" fmla="*/ 0 h 752475"/>
              <a:gd name="connsiteX0" fmla="*/ 0 w 561975"/>
              <a:gd name="connsiteY0" fmla="*/ 752475 h 752475"/>
              <a:gd name="connsiteX1" fmla="*/ 0 w 561975"/>
              <a:gd name="connsiteY1" fmla="*/ 0 h 752475"/>
              <a:gd name="connsiteX2" fmla="*/ 561975 w 561975"/>
              <a:gd name="connsiteY2" fmla="*/ 0 h 752475"/>
            </a:gdLst>
            <a:ahLst/>
            <a:cxnLst>
              <a:cxn ang="0">
                <a:pos x="connsiteX0" y="connsiteY0"/>
              </a:cxn>
              <a:cxn ang="0">
                <a:pos x="connsiteX1" y="connsiteY1"/>
              </a:cxn>
              <a:cxn ang="0">
                <a:pos x="connsiteX2" y="connsiteY2"/>
              </a:cxn>
            </a:cxnLst>
            <a:rect l="l" t="t" r="r" b="b"/>
            <a:pathLst>
              <a:path w="561975" h="752475">
                <a:moveTo>
                  <a:pt x="0" y="752475"/>
                </a:moveTo>
                <a:lnTo>
                  <a:pt x="0" y="0"/>
                </a:lnTo>
                <a:lnTo>
                  <a:pt x="561975" y="0"/>
                </a:lnTo>
              </a:path>
            </a:pathLst>
          </a:custGeom>
          <a:noFill/>
          <a:ln w="31750">
            <a:solidFill>
              <a:schemeClr val="accent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latin typeface="Segoe UI Light" pitchFamily="34" charset="0"/>
              <a:ea typeface="Segoe UI" pitchFamily="34" charset="0"/>
              <a:cs typeface="Segoe UI" pitchFamily="34" charset="0"/>
            </a:endParaRPr>
          </a:p>
        </p:txBody>
      </p:sp>
      <p:sp>
        <p:nvSpPr>
          <p:cNvPr id="18"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159169033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15" name="Right Triangle 14"/>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13" name="Text Placeholder 2"/>
          <p:cNvSpPr>
            <a:spLocks noGrp="1"/>
          </p:cNvSpPr>
          <p:nvPr>
            <p:ph type="body" sz="quarter" idx="10"/>
          </p:nvPr>
        </p:nvSpPr>
        <p:spPr>
          <a:xfrm>
            <a:off x="395404" y="389367"/>
            <a:ext cx="9721990" cy="502708"/>
          </a:xfrm>
          <a:noFill/>
        </p:spPr>
        <p:txBody>
          <a:bodyPr vert="horz" lIns="0" tIns="0" rIns="0" bIns="0">
            <a:noAutofit/>
          </a:bodyPr>
          <a:lstStyle/>
          <a:p>
            <a:r>
              <a:rPr lang="en-US" sz="4000" dirty="0">
                <a:solidFill>
                  <a:schemeClr val="bg1"/>
                </a:solidFill>
                <a:latin typeface="+mj-lt"/>
              </a:rPr>
              <a:t>Recursos para impulsionar as vendas</a:t>
            </a:r>
            <a:endParaRPr lang="pt-BR" sz="4000" dirty="0">
              <a:solidFill>
                <a:schemeClr val="bg1"/>
              </a:solidFill>
              <a:latin typeface="+mj-lt"/>
            </a:endParaRPr>
          </a:p>
          <a:p>
            <a:endParaRPr lang="pt-BR" sz="4400" dirty="0">
              <a:solidFill>
                <a:schemeClr val="bg1"/>
              </a:solidFill>
              <a:latin typeface="+mj-lt"/>
            </a:endParaRPr>
          </a:p>
        </p:txBody>
      </p:sp>
      <p:sp>
        <p:nvSpPr>
          <p:cNvPr id="2" name="Text Placeholder 1"/>
          <p:cNvSpPr>
            <a:spLocks noGrp="1"/>
          </p:cNvSpPr>
          <p:nvPr>
            <p:ph type="body" sz="quarter" idx="11"/>
          </p:nvPr>
        </p:nvSpPr>
        <p:spPr>
          <a:xfrm>
            <a:off x="395404" y="1054278"/>
            <a:ext cx="7996428" cy="526520"/>
          </a:xfrm>
        </p:spPr>
        <p:txBody>
          <a:bodyPr/>
          <a:lstStyle/>
          <a:p>
            <a:r>
              <a:rPr lang="en-US" dirty="0">
                <a:solidFill>
                  <a:schemeClr val="bg1"/>
                </a:solidFill>
              </a:rPr>
              <a:t>Use estes recursos do Bing Ads para alcançar os clientes ideais.</a:t>
            </a:r>
            <a:endParaRPr lang="pt-BR" dirty="0">
              <a:solidFill>
                <a:schemeClr val="bg1"/>
              </a:solidFill>
            </a:endParaRPr>
          </a:p>
        </p:txBody>
      </p:sp>
      <p:sp>
        <p:nvSpPr>
          <p:cNvPr id="25" name="Text Placeholder 5"/>
          <p:cNvSpPr>
            <a:spLocks noGrp="1"/>
          </p:cNvSpPr>
          <p:nvPr>
            <p:ph type="body" sz="quarter" idx="12"/>
          </p:nvPr>
        </p:nvSpPr>
        <p:spPr>
          <a:xfrm>
            <a:off x="1637071" y="2326011"/>
            <a:ext cx="4071005" cy="1414732"/>
          </a:xfrm>
        </p:spPr>
        <p:txBody>
          <a:bodyPr/>
          <a:lstStyle/>
          <a:p>
            <a:r>
              <a:rPr lang="pt-BR" b="1" dirty="0">
                <a:solidFill>
                  <a:schemeClr val="accent1"/>
                </a:solidFill>
              </a:rPr>
              <a:t>Extensões de Aplicativos</a:t>
            </a:r>
          </a:p>
          <a:p>
            <a:r>
              <a:rPr lang="pt-BR" dirty="0"/>
              <a:t>Promova os aplicativos de seus clientes para aumentar o envolvimento dos usuários e impulsionar as vendas</a:t>
            </a:r>
            <a:r>
              <a:rPr lang="en-US" dirty="0"/>
              <a:t>. </a:t>
            </a:r>
          </a:p>
        </p:txBody>
      </p:sp>
      <p:sp>
        <p:nvSpPr>
          <p:cNvPr id="29" name="Text Placeholder 2"/>
          <p:cNvSpPr txBox="1">
            <a:spLocks/>
          </p:cNvSpPr>
          <p:nvPr/>
        </p:nvSpPr>
        <p:spPr>
          <a:xfrm>
            <a:off x="6051758" y="2320447"/>
            <a:ext cx="5053777" cy="738348"/>
          </a:xfrm>
          <a:prstGeom prst="rect">
            <a:avLst/>
          </a:prstGeom>
        </p:spPr>
        <p:txBody>
          <a:bodyPr vert="horz" lIns="0" tIns="0" rIns="0" bIns="0"/>
          <a:lstStyle>
            <a:lvl1pPr marL="0" marR="0" indent="0" algn="l" defTabSz="914425" rtl="0" eaLnBrk="1" fontAlgn="auto" latinLnBrk="0" hangingPunct="1">
              <a:lnSpc>
                <a:spcPct val="90000"/>
              </a:lnSpc>
              <a:spcBef>
                <a:spcPts val="0"/>
              </a:spcBef>
              <a:spcAft>
                <a:spcPts val="600"/>
              </a:spcAft>
              <a:buClrTx/>
              <a:buSzPct val="90000"/>
              <a:buFont typeface="Arial" pitchFamily="34" charset="0"/>
              <a:buNone/>
              <a:tabLst/>
              <a:defRPr sz="2000" kern="1200" spc="0" baseline="0">
                <a:gradFill>
                  <a:gsLst>
                    <a:gs pos="0">
                      <a:srgbClr val="505050"/>
                    </a:gs>
                    <a:gs pos="100000">
                      <a:srgbClr val="505050"/>
                    </a:gs>
                  </a:gsLst>
                  <a:lin ang="5400000" scaled="1"/>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pt-BR" b="1" dirty="0">
                <a:solidFill>
                  <a:schemeClr val="accent1"/>
                </a:solidFill>
              </a:rPr>
              <a:t>Extensões de Imagem </a:t>
            </a:r>
          </a:p>
          <a:p>
            <a:pPr lvl="0"/>
            <a:r>
              <a:rPr lang="pt-BR" dirty="0"/>
              <a:t>Os elementos visuais podem ajudar a diferenciar seu anúncio, inclua até 6 imagens em seus anúncios, aumente os seus cliques e atraia mais atenção dos seus clientes em potencial.</a:t>
            </a:r>
            <a:endParaRPr lang="en-US" dirty="0"/>
          </a:p>
        </p:txBody>
      </p:sp>
      <p:sp>
        <p:nvSpPr>
          <p:cNvPr id="17" name="Rounded Rectangle 6"/>
          <p:cNvSpPr/>
          <p:nvPr/>
        </p:nvSpPr>
        <p:spPr bwMode="black">
          <a:xfrm>
            <a:off x="3145398" y="4386660"/>
            <a:ext cx="772931" cy="1396078"/>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chemeClr val="accent1"/>
          </a:solidFill>
          <a:ln w="25400" cap="flat" cmpd="sng" algn="ctr">
            <a:noFill/>
            <a:prstDash val="solid"/>
            <a:headEnd type="none" w="med" len="med"/>
            <a:tailEnd type="none" w="med" len="med"/>
          </a:ln>
          <a:effectLst/>
        </p:spPr>
        <p:txBody>
          <a:bodyPr vert="horz" wrap="square" lIns="82302" tIns="41151" rIns="82302" bIns="41151" numCol="1" rtlCol="0" anchor="ctr" anchorCtr="0" compatLnSpc="1">
            <a:prstTxWarp prst="textNoShape">
              <a:avLst/>
            </a:prstTxWarp>
          </a:bodyPr>
          <a:lstStyle/>
          <a:p>
            <a:pPr defTabSz="740740">
              <a:defRPr/>
            </a:pPr>
            <a:endParaRPr lang="en-US" kern="0" spc="-122" dirty="0">
              <a:solidFill>
                <a:srgbClr val="FFFFFF">
                  <a:lumMod val="50000"/>
                </a:srgbClr>
              </a:solidFill>
              <a:latin typeface="Segoe Light" pitchFamily="34" charset="0"/>
            </a:endParaRPr>
          </a:p>
        </p:txBody>
      </p:sp>
      <p:sp>
        <p:nvSpPr>
          <p:cNvPr id="16" name="Picture Placeholder 8"/>
          <p:cNvSpPr>
            <a:spLocks noGrp="1"/>
          </p:cNvSpPr>
          <p:nvPr>
            <p:ph type="pic" sz="quarter" idx="13"/>
          </p:nvPr>
        </p:nvSpPr>
        <p:spPr>
          <a:xfrm>
            <a:off x="8753168" y="6019800"/>
            <a:ext cx="3048000" cy="457200"/>
          </a:xfrm>
        </p:spPr>
      </p:sp>
      <p:sp>
        <p:nvSpPr>
          <p:cNvPr id="11" name="Freeform 34"/>
          <p:cNvSpPr>
            <a:spLocks noEditPoints="1"/>
          </p:cNvSpPr>
          <p:nvPr/>
        </p:nvSpPr>
        <p:spPr bwMode="black">
          <a:xfrm>
            <a:off x="7197209" y="4386660"/>
            <a:ext cx="1865678" cy="1259003"/>
          </a:xfrm>
          <a:custGeom>
            <a:avLst/>
            <a:gdLst>
              <a:gd name="T0" fmla="*/ 2163 w 2252"/>
              <a:gd name="T1" fmla="*/ 31 h 1520"/>
              <a:gd name="T2" fmla="*/ 390 w 2252"/>
              <a:gd name="T3" fmla="*/ 31 h 1520"/>
              <a:gd name="T4" fmla="*/ 90 w 2252"/>
              <a:gd name="T5" fmla="*/ 24 h 1520"/>
              <a:gd name="T6" fmla="*/ 0 w 2252"/>
              <a:gd name="T7" fmla="*/ 113 h 1520"/>
              <a:gd name="T8" fmla="*/ 0 w 2252"/>
              <a:gd name="T9" fmla="*/ 1418 h 1520"/>
              <a:gd name="T10" fmla="*/ 90 w 2252"/>
              <a:gd name="T11" fmla="*/ 1508 h 1520"/>
              <a:gd name="T12" fmla="*/ 463 w 2252"/>
              <a:gd name="T13" fmla="*/ 1478 h 1520"/>
              <a:gd name="T14" fmla="*/ 2163 w 2252"/>
              <a:gd name="T15" fmla="*/ 1478 h 1520"/>
              <a:gd name="T16" fmla="*/ 2252 w 2252"/>
              <a:gd name="T17" fmla="*/ 1388 h 1520"/>
              <a:gd name="T18" fmla="*/ 2252 w 2252"/>
              <a:gd name="T19" fmla="*/ 121 h 1520"/>
              <a:gd name="T20" fmla="*/ 2163 w 2252"/>
              <a:gd name="T21" fmla="*/ 31 h 1520"/>
              <a:gd name="T22" fmla="*/ 1635 w 2252"/>
              <a:gd name="T23" fmla="*/ 1391 h 1520"/>
              <a:gd name="T24" fmla="*/ 546 w 2252"/>
              <a:gd name="T25" fmla="*/ 1391 h 1520"/>
              <a:gd name="T26" fmla="*/ 512 w 2252"/>
              <a:gd name="T27" fmla="*/ 1354 h 1520"/>
              <a:gd name="T28" fmla="*/ 546 w 2252"/>
              <a:gd name="T29" fmla="*/ 1316 h 1520"/>
              <a:gd name="T30" fmla="*/ 1635 w 2252"/>
              <a:gd name="T31" fmla="*/ 1316 h 1520"/>
              <a:gd name="T32" fmla="*/ 1668 w 2252"/>
              <a:gd name="T33" fmla="*/ 1354 h 1520"/>
              <a:gd name="T34" fmla="*/ 1635 w 2252"/>
              <a:gd name="T35" fmla="*/ 1391 h 1520"/>
              <a:gd name="T36" fmla="*/ 1305 w 2252"/>
              <a:gd name="T37" fmla="*/ 1195 h 1520"/>
              <a:gd name="T38" fmla="*/ 877 w 2252"/>
              <a:gd name="T39" fmla="*/ 766 h 1520"/>
              <a:gd name="T40" fmla="*/ 1305 w 2252"/>
              <a:gd name="T41" fmla="*/ 337 h 1520"/>
              <a:gd name="T42" fmla="*/ 1734 w 2252"/>
              <a:gd name="T43" fmla="*/ 766 h 1520"/>
              <a:gd name="T44" fmla="*/ 1305 w 2252"/>
              <a:gd name="T45" fmla="*/ 1195 h 1520"/>
              <a:gd name="T46" fmla="*/ 1966 w 2252"/>
              <a:gd name="T47" fmla="*/ 325 h 1520"/>
              <a:gd name="T48" fmla="*/ 1810 w 2252"/>
              <a:gd name="T49" fmla="*/ 325 h 1520"/>
              <a:gd name="T50" fmla="*/ 1720 w 2252"/>
              <a:gd name="T51" fmla="*/ 235 h 1520"/>
              <a:gd name="T52" fmla="*/ 1810 w 2252"/>
              <a:gd name="T53" fmla="*/ 146 h 1520"/>
              <a:gd name="T54" fmla="*/ 1966 w 2252"/>
              <a:gd name="T55" fmla="*/ 146 h 1520"/>
              <a:gd name="T56" fmla="*/ 2056 w 2252"/>
              <a:gd name="T57" fmla="*/ 235 h 1520"/>
              <a:gd name="T58" fmla="*/ 1966 w 2252"/>
              <a:gd name="T59" fmla="*/ 325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2" h="1520">
                <a:moveTo>
                  <a:pt x="2163" y="31"/>
                </a:moveTo>
                <a:cubicBezTo>
                  <a:pt x="390" y="31"/>
                  <a:pt x="390" y="31"/>
                  <a:pt x="390" y="31"/>
                </a:cubicBezTo>
                <a:cubicBezTo>
                  <a:pt x="247" y="0"/>
                  <a:pt x="126" y="24"/>
                  <a:pt x="90" y="24"/>
                </a:cubicBezTo>
                <a:cubicBezTo>
                  <a:pt x="40" y="24"/>
                  <a:pt x="0" y="64"/>
                  <a:pt x="0" y="113"/>
                </a:cubicBezTo>
                <a:cubicBezTo>
                  <a:pt x="0" y="1418"/>
                  <a:pt x="0" y="1418"/>
                  <a:pt x="0" y="1418"/>
                </a:cubicBezTo>
                <a:cubicBezTo>
                  <a:pt x="0" y="1468"/>
                  <a:pt x="40" y="1508"/>
                  <a:pt x="90" y="1508"/>
                </a:cubicBezTo>
                <a:cubicBezTo>
                  <a:pt x="134" y="1508"/>
                  <a:pt x="382" y="1520"/>
                  <a:pt x="463" y="1478"/>
                </a:cubicBezTo>
                <a:cubicBezTo>
                  <a:pt x="2163" y="1478"/>
                  <a:pt x="2163" y="1478"/>
                  <a:pt x="2163" y="1478"/>
                </a:cubicBezTo>
                <a:cubicBezTo>
                  <a:pt x="2212" y="1478"/>
                  <a:pt x="2252" y="1438"/>
                  <a:pt x="2252" y="1388"/>
                </a:cubicBezTo>
                <a:cubicBezTo>
                  <a:pt x="2252" y="121"/>
                  <a:pt x="2252" y="121"/>
                  <a:pt x="2252" y="121"/>
                </a:cubicBezTo>
                <a:cubicBezTo>
                  <a:pt x="2252" y="71"/>
                  <a:pt x="2212" y="31"/>
                  <a:pt x="2163" y="31"/>
                </a:cubicBezTo>
                <a:close/>
                <a:moveTo>
                  <a:pt x="1635" y="1391"/>
                </a:moveTo>
                <a:cubicBezTo>
                  <a:pt x="546" y="1391"/>
                  <a:pt x="546" y="1391"/>
                  <a:pt x="546" y="1391"/>
                </a:cubicBezTo>
                <a:cubicBezTo>
                  <a:pt x="527" y="1391"/>
                  <a:pt x="512" y="1374"/>
                  <a:pt x="512" y="1354"/>
                </a:cubicBezTo>
                <a:cubicBezTo>
                  <a:pt x="512" y="1333"/>
                  <a:pt x="527" y="1316"/>
                  <a:pt x="546" y="1316"/>
                </a:cubicBezTo>
                <a:cubicBezTo>
                  <a:pt x="1635" y="1316"/>
                  <a:pt x="1635" y="1316"/>
                  <a:pt x="1635" y="1316"/>
                </a:cubicBezTo>
                <a:cubicBezTo>
                  <a:pt x="1653" y="1316"/>
                  <a:pt x="1668" y="1333"/>
                  <a:pt x="1668" y="1354"/>
                </a:cubicBezTo>
                <a:cubicBezTo>
                  <a:pt x="1668" y="1374"/>
                  <a:pt x="1653" y="1391"/>
                  <a:pt x="1635" y="1391"/>
                </a:cubicBezTo>
                <a:close/>
                <a:moveTo>
                  <a:pt x="1305" y="1195"/>
                </a:moveTo>
                <a:cubicBezTo>
                  <a:pt x="1068" y="1195"/>
                  <a:pt x="877" y="1003"/>
                  <a:pt x="877" y="766"/>
                </a:cubicBezTo>
                <a:cubicBezTo>
                  <a:pt x="877" y="529"/>
                  <a:pt x="1068" y="337"/>
                  <a:pt x="1305" y="337"/>
                </a:cubicBezTo>
                <a:cubicBezTo>
                  <a:pt x="1542" y="337"/>
                  <a:pt x="1734" y="529"/>
                  <a:pt x="1734" y="766"/>
                </a:cubicBezTo>
                <a:cubicBezTo>
                  <a:pt x="1734" y="1003"/>
                  <a:pt x="1542" y="1195"/>
                  <a:pt x="1305" y="1195"/>
                </a:cubicBezTo>
                <a:close/>
                <a:moveTo>
                  <a:pt x="1966" y="325"/>
                </a:moveTo>
                <a:cubicBezTo>
                  <a:pt x="1810" y="325"/>
                  <a:pt x="1810" y="325"/>
                  <a:pt x="1810" y="325"/>
                </a:cubicBezTo>
                <a:cubicBezTo>
                  <a:pt x="1760" y="325"/>
                  <a:pt x="1720" y="285"/>
                  <a:pt x="1720" y="235"/>
                </a:cubicBezTo>
                <a:cubicBezTo>
                  <a:pt x="1720" y="186"/>
                  <a:pt x="1760" y="146"/>
                  <a:pt x="1810" y="146"/>
                </a:cubicBezTo>
                <a:cubicBezTo>
                  <a:pt x="1966" y="146"/>
                  <a:pt x="1966" y="146"/>
                  <a:pt x="1966" y="146"/>
                </a:cubicBezTo>
                <a:cubicBezTo>
                  <a:pt x="2016" y="146"/>
                  <a:pt x="2056" y="186"/>
                  <a:pt x="2056" y="235"/>
                </a:cubicBezTo>
                <a:cubicBezTo>
                  <a:pt x="2056" y="285"/>
                  <a:pt x="2016" y="325"/>
                  <a:pt x="1966" y="325"/>
                </a:cubicBezTo>
                <a:close/>
              </a:path>
            </a:pathLst>
          </a:custGeom>
          <a:solidFill>
            <a:schemeClr val="accent1"/>
          </a:solidFill>
          <a:ln w="25400"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defTabSz="740740" eaLnBrk="1" fontAlgn="auto" latinLnBrk="0" hangingPunct="1">
              <a:lnSpc>
                <a:spcPct val="100000"/>
              </a:lnSpc>
              <a:spcBef>
                <a:spcPts val="0"/>
              </a:spcBef>
              <a:spcAft>
                <a:spcPts val="0"/>
              </a:spcAft>
              <a:buClrTx/>
              <a:buSzTx/>
              <a:buFontTx/>
              <a:buNone/>
              <a:tabLst/>
              <a:defRPr/>
            </a:pPr>
            <a:endParaRPr kumimoji="0" lang="en-US" sz="1800" b="0" i="0" u="none" strike="noStrike" kern="0" cap="none" spc="-122" normalizeH="0" baseline="0" noProof="0" dirty="0">
              <a:ln>
                <a:noFill/>
              </a:ln>
              <a:solidFill>
                <a:srgbClr val="FFFFFF">
                  <a:lumMod val="50000"/>
                </a:srgbClr>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177973237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4305" y="390832"/>
            <a:ext cx="9899053" cy="502708"/>
          </a:xfrm>
        </p:spPr>
        <p:txBody>
          <a:bodyPr/>
          <a:lstStyle/>
          <a:p>
            <a:r>
              <a:rPr lang="en-US" sz="4000" dirty="0">
                <a:latin typeface="+mj-lt"/>
              </a:rPr>
              <a:t>Qual é o resultado final?</a:t>
            </a:r>
          </a:p>
        </p:txBody>
      </p:sp>
      <p:sp>
        <p:nvSpPr>
          <p:cNvPr id="8" name="Text Placeholder 7"/>
          <p:cNvSpPr>
            <a:spLocks noGrp="1"/>
          </p:cNvSpPr>
          <p:nvPr>
            <p:ph type="body" sz="quarter" idx="12"/>
          </p:nvPr>
        </p:nvSpPr>
        <p:spPr>
          <a:xfrm>
            <a:off x="3587934" y="1835417"/>
            <a:ext cx="4741817" cy="3689879"/>
          </a:xfrm>
        </p:spPr>
        <p:txBody>
          <a:bodyPr/>
          <a:lstStyle/>
          <a:p>
            <a:pPr>
              <a:spcBef>
                <a:spcPts val="0"/>
              </a:spcBef>
              <a:spcAft>
                <a:spcPts val="2400"/>
              </a:spcAft>
            </a:pPr>
            <a:r>
              <a:rPr lang="en-US" sz="2400" dirty="0"/>
              <a:t>Se conecte aos usuário da Bing Network, que gastam que a média dos usuários da Internet. </a:t>
            </a:r>
            <a:endParaRPr lang="pt-BR" sz="2400" dirty="0"/>
          </a:p>
          <a:p>
            <a:pPr>
              <a:spcBef>
                <a:spcPts val="0"/>
              </a:spcBef>
              <a:spcAft>
                <a:spcPts val="2400"/>
              </a:spcAft>
            </a:pPr>
            <a:r>
              <a:rPr lang="en-US" sz="2400" dirty="0"/>
              <a:t>Alcance clientes potenciais a qualquer hora, em qualquer lugar.</a:t>
            </a:r>
          </a:p>
          <a:p>
            <a:pPr>
              <a:spcBef>
                <a:spcPts val="0"/>
              </a:spcBef>
              <a:spcAft>
                <a:spcPts val="2400"/>
              </a:spcAft>
            </a:pPr>
            <a:r>
              <a:rPr lang="en-US" sz="2400" dirty="0"/>
              <a:t>Crie anúncios que produzem o máximo de conversões.</a:t>
            </a:r>
          </a:p>
        </p:txBody>
      </p:sp>
      <p:grpSp>
        <p:nvGrpSpPr>
          <p:cNvPr id="13" name="Group 12"/>
          <p:cNvGrpSpPr/>
          <p:nvPr/>
        </p:nvGrpSpPr>
        <p:grpSpPr bwMode="black">
          <a:xfrm>
            <a:off x="2773528" y="1940061"/>
            <a:ext cx="369086" cy="712073"/>
            <a:chOff x="3360738" y="989012"/>
            <a:chExt cx="746125" cy="1439864"/>
          </a:xfrm>
          <a:solidFill>
            <a:schemeClr val="accent2"/>
          </a:solidFill>
        </p:grpSpPr>
        <p:sp>
          <p:nvSpPr>
            <p:cNvPr id="14" name="Freeform 36"/>
            <p:cNvSpPr>
              <a:spLocks/>
            </p:cNvSpPr>
            <p:nvPr/>
          </p:nvSpPr>
          <p:spPr bwMode="black">
            <a:xfrm>
              <a:off x="3360738" y="1255713"/>
              <a:ext cx="525463"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 name="Freeform 37"/>
            <p:cNvSpPr>
              <a:spLocks/>
            </p:cNvSpPr>
            <p:nvPr/>
          </p:nvSpPr>
          <p:spPr bwMode="black">
            <a:xfrm>
              <a:off x="3824288" y="1733550"/>
              <a:ext cx="103188" cy="93663"/>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 name="Oval 38"/>
            <p:cNvSpPr>
              <a:spLocks noChangeArrowheads="1"/>
            </p:cNvSpPr>
            <p:nvPr/>
          </p:nvSpPr>
          <p:spPr bwMode="black">
            <a:xfrm>
              <a:off x="3525838" y="989012"/>
              <a:ext cx="234950" cy="2381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 name="Freeform 39"/>
            <p:cNvSpPr>
              <a:spLocks/>
            </p:cNvSpPr>
            <p:nvPr/>
          </p:nvSpPr>
          <p:spPr bwMode="black">
            <a:xfrm>
              <a:off x="3606800" y="1304925"/>
              <a:ext cx="500063"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35" name="Freeform 132"/>
          <p:cNvSpPr>
            <a:spLocks noEditPoints="1"/>
          </p:cNvSpPr>
          <p:nvPr/>
        </p:nvSpPr>
        <p:spPr bwMode="black">
          <a:xfrm>
            <a:off x="2772188" y="3188708"/>
            <a:ext cx="359007" cy="585048"/>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11" descr="optimized_lightte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933" y="4069299"/>
            <a:ext cx="722630" cy="722630"/>
          </a:xfrm>
          <a:prstGeom prst="rect">
            <a:avLst/>
          </a:prstGeom>
        </p:spPr>
      </p:pic>
      <p:sp>
        <p:nvSpPr>
          <p:cNvPr id="18"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246539365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90832" y="390832"/>
            <a:ext cx="10661904" cy="502708"/>
          </a:xfrm>
        </p:spPr>
        <p:txBody>
          <a:bodyPr/>
          <a:lstStyle/>
          <a:p>
            <a:r>
              <a:rPr lang="en-US" sz="4000" dirty="0">
                <a:latin typeface="+mj-lt"/>
              </a:rPr>
              <a:t>Melhore o retorno de seus anúncios</a:t>
            </a:r>
          </a:p>
        </p:txBody>
      </p:sp>
      <p:sp>
        <p:nvSpPr>
          <p:cNvPr id="12" name="Text Placeholder 11"/>
          <p:cNvSpPr>
            <a:spLocks noGrp="1"/>
          </p:cNvSpPr>
          <p:nvPr>
            <p:ph type="body" sz="quarter" idx="11"/>
          </p:nvPr>
        </p:nvSpPr>
        <p:spPr>
          <a:xfrm>
            <a:off x="390832" y="1084008"/>
            <a:ext cx="10661904" cy="526520"/>
          </a:xfrm>
        </p:spPr>
        <p:txBody>
          <a:bodyPr/>
          <a:lstStyle/>
          <a:p>
            <a:r>
              <a:rPr lang="pt-BR" dirty="0">
                <a:latin typeface="+mj-lt"/>
              </a:rPr>
              <a:t>Uma apresentação de nossos serviços.</a:t>
            </a:r>
          </a:p>
        </p:txBody>
      </p:sp>
      <p:sp>
        <p:nvSpPr>
          <p:cNvPr id="8" name="Rectangle 7"/>
          <p:cNvSpPr/>
          <p:nvPr/>
        </p:nvSpPr>
        <p:spPr bwMode="auto">
          <a:xfrm>
            <a:off x="8325985" y="556984"/>
            <a:ext cx="3325241" cy="738664"/>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spAutoFit/>
          </a:bodyPr>
          <a:lstStyle/>
          <a:p>
            <a:pPr defTabSz="914099" fontAlgn="base">
              <a:spcBef>
                <a:spcPct val="0"/>
              </a:spcBef>
              <a:spcAft>
                <a:spcPct val="0"/>
              </a:spcAft>
            </a:pPr>
            <a:r>
              <a:rPr lang="en-US" sz="1200" b="1" dirty="0">
                <a:solidFill>
                  <a:srgbClr val="FFFFFF"/>
                </a:solidFill>
                <a:ea typeface="Segoe UI" pitchFamily="34" charset="0"/>
                <a:cs typeface="Segoe UI" pitchFamily="34" charset="0"/>
              </a:rPr>
              <a:t>IMPORTANT: This slide needs edits</a:t>
            </a:r>
            <a:r>
              <a:rPr lang="en-US" sz="1200" dirty="0">
                <a:solidFill>
                  <a:srgbClr val="FFFFFF"/>
                </a:solidFill>
                <a:ea typeface="Segoe UI" pitchFamily="34" charset="0"/>
                <a:cs typeface="Segoe UI" pitchFamily="34" charset="0"/>
              </a:rPr>
              <a:t>.</a:t>
            </a:r>
            <a:r>
              <a:rPr lang="en-US" sz="1200" b="1" dirty="0">
                <a:solidFill>
                  <a:srgbClr val="FFFFFF"/>
                </a:solidFill>
                <a:ea typeface="Segoe UI" pitchFamily="34" charset="0"/>
                <a:cs typeface="Segoe UI" pitchFamily="34" charset="0"/>
              </a:rPr>
              <a:t> </a:t>
            </a:r>
            <a:r>
              <a:rPr lang="en-US" sz="1200" dirty="0">
                <a:solidFill>
                  <a:srgbClr val="FFFFFF"/>
                </a:solidFill>
                <a:ea typeface="Segoe UI" pitchFamily="34" charset="0"/>
                <a:cs typeface="Segoe UI" pitchFamily="34" charset="0"/>
              </a:rPr>
              <a:t>Customize this slide with your agency’s services, and delete these instructions.</a:t>
            </a:r>
          </a:p>
        </p:txBody>
      </p:sp>
      <p:sp>
        <p:nvSpPr>
          <p:cNvPr id="9" name="Picture Placeholder 8"/>
          <p:cNvSpPr>
            <a:spLocks noGrp="1"/>
          </p:cNvSpPr>
          <p:nvPr>
            <p:ph type="pic" sz="quarter" idx="13"/>
          </p:nvPr>
        </p:nvSpPr>
        <p:spPr>
          <a:xfrm>
            <a:off x="8753168" y="6019800"/>
            <a:ext cx="3048000" cy="457200"/>
          </a:xfrm>
        </p:spPr>
      </p:sp>
      <p:graphicFrame>
        <p:nvGraphicFramePr>
          <p:cNvPr id="11" name="Picture Placeholder 2"/>
          <p:cNvGraphicFramePr>
            <a:graphicFrameLocks/>
          </p:cNvGraphicFramePr>
          <p:nvPr>
            <p:extLst>
              <p:ext uri="{D42A27DB-BD31-4B8C-83A1-F6EECF244321}">
                <p14:modId xmlns:p14="http://schemas.microsoft.com/office/powerpoint/2010/main" val="3140199515"/>
              </p:ext>
            </p:extLst>
          </p:nvPr>
        </p:nvGraphicFramePr>
        <p:xfrm>
          <a:off x="571500" y="1714500"/>
          <a:ext cx="11079726" cy="3734085"/>
        </p:xfrm>
        <a:graphic>
          <a:graphicData uri="http://schemas.openxmlformats.org/drawingml/2006/table">
            <a:tbl>
              <a:tblPr firstRow="1" bandRow="1"/>
              <a:tblGrid>
                <a:gridCol w="2398117">
                  <a:extLst>
                    <a:ext uri="{9D8B030D-6E8A-4147-A177-3AD203B41FA5}">
                      <a16:colId xmlns:a16="http://schemas.microsoft.com/office/drawing/2014/main" val="20000"/>
                    </a:ext>
                  </a:extLst>
                </a:gridCol>
                <a:gridCol w="8681609">
                  <a:extLst>
                    <a:ext uri="{9D8B030D-6E8A-4147-A177-3AD203B41FA5}">
                      <a16:colId xmlns:a16="http://schemas.microsoft.com/office/drawing/2014/main" val="20001"/>
                    </a:ext>
                  </a:extLst>
                </a:gridCol>
              </a:tblGrid>
              <a:tr h="731520">
                <a:tc>
                  <a:txBody>
                    <a:bodyPr/>
                    <a:lstStyle>
                      <a:lvl1pPr marL="0" algn="l" defTabSz="914425" rtl="0" eaLnBrk="1" latinLnBrk="0" hangingPunct="1">
                        <a:defRPr sz="1800" b="1" kern="1200">
                          <a:solidFill>
                            <a:schemeClr val="dk1"/>
                          </a:solidFill>
                          <a:latin typeface="Segoe UI"/>
                        </a:defRPr>
                      </a:lvl1pPr>
                      <a:lvl2pPr marL="457214" algn="l" defTabSz="914425" rtl="0" eaLnBrk="1" latinLnBrk="0" hangingPunct="1">
                        <a:defRPr sz="1800" b="1" kern="1200">
                          <a:solidFill>
                            <a:schemeClr val="dk1"/>
                          </a:solidFill>
                          <a:latin typeface="Segoe UI"/>
                        </a:defRPr>
                      </a:lvl2pPr>
                      <a:lvl3pPr marL="914425" algn="l" defTabSz="914425" rtl="0" eaLnBrk="1" latinLnBrk="0" hangingPunct="1">
                        <a:defRPr sz="1800" b="1" kern="1200">
                          <a:solidFill>
                            <a:schemeClr val="dk1"/>
                          </a:solidFill>
                          <a:latin typeface="Segoe UI"/>
                        </a:defRPr>
                      </a:lvl3pPr>
                      <a:lvl4pPr marL="1371636" algn="l" defTabSz="914425" rtl="0" eaLnBrk="1" latinLnBrk="0" hangingPunct="1">
                        <a:defRPr sz="1800" b="1" kern="1200">
                          <a:solidFill>
                            <a:schemeClr val="dk1"/>
                          </a:solidFill>
                          <a:latin typeface="Segoe UI"/>
                        </a:defRPr>
                      </a:lvl4pPr>
                      <a:lvl5pPr marL="1828849" algn="l" defTabSz="914425" rtl="0" eaLnBrk="1" latinLnBrk="0" hangingPunct="1">
                        <a:defRPr sz="1800" b="1" kern="1200">
                          <a:solidFill>
                            <a:schemeClr val="dk1"/>
                          </a:solidFill>
                          <a:latin typeface="Segoe UI"/>
                        </a:defRPr>
                      </a:lvl5pPr>
                      <a:lvl6pPr marL="2286060" algn="l" defTabSz="914425" rtl="0" eaLnBrk="1" latinLnBrk="0" hangingPunct="1">
                        <a:defRPr sz="1800" b="1" kern="1200">
                          <a:solidFill>
                            <a:schemeClr val="dk1"/>
                          </a:solidFill>
                          <a:latin typeface="Segoe UI"/>
                        </a:defRPr>
                      </a:lvl6pPr>
                      <a:lvl7pPr marL="2743271" algn="l" defTabSz="914425" rtl="0" eaLnBrk="1" latinLnBrk="0" hangingPunct="1">
                        <a:defRPr sz="1800" b="1" kern="1200">
                          <a:solidFill>
                            <a:schemeClr val="dk1"/>
                          </a:solidFill>
                          <a:latin typeface="Segoe UI"/>
                        </a:defRPr>
                      </a:lvl7pPr>
                      <a:lvl8pPr marL="3200485" algn="l" defTabSz="914425" rtl="0" eaLnBrk="1" latinLnBrk="0" hangingPunct="1">
                        <a:defRPr sz="1800" b="1" kern="1200">
                          <a:solidFill>
                            <a:schemeClr val="dk1"/>
                          </a:solidFill>
                          <a:latin typeface="Segoe UI"/>
                        </a:defRPr>
                      </a:lvl8pPr>
                      <a:lvl9pPr marL="3657697" algn="l" defTabSz="914425" rtl="0" eaLnBrk="1" latinLnBrk="0" hangingPunct="1">
                        <a:defRPr sz="1800" b="1" kern="1200">
                          <a:solidFill>
                            <a:schemeClr val="dk1"/>
                          </a:solidFill>
                          <a:latin typeface="Segoe UI"/>
                        </a:defRPr>
                      </a:lvl9pPr>
                    </a:lstStyle>
                    <a:p>
                      <a:r>
                        <a:rPr lang="en-US" sz="1600" b="0" dirty="0">
                          <a:gradFill>
                            <a:gsLst>
                              <a:gs pos="0">
                                <a:schemeClr val="bg1"/>
                              </a:gs>
                              <a:gs pos="98000">
                                <a:schemeClr val="bg1"/>
                              </a:gs>
                            </a:gsLst>
                            <a:lin ang="5400000" scaled="0"/>
                          </a:gradFill>
                          <a:latin typeface="+mn-lt"/>
                        </a:rPr>
                        <a:t>Histórico da agência</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12700" cmpd="sng">
                      <a:no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94"/>
                    </a:solidFill>
                  </a:tcPr>
                </a:tc>
                <a:tc>
                  <a:txBody>
                    <a:bodyPr/>
                    <a:lstStyle>
                      <a:lvl1pPr marL="0" algn="l" defTabSz="914425" rtl="0" eaLnBrk="1" latinLnBrk="0" hangingPunct="1">
                        <a:defRPr sz="1800" b="1" kern="1200">
                          <a:solidFill>
                            <a:schemeClr val="dk1"/>
                          </a:solidFill>
                          <a:latin typeface="Segoe UI"/>
                        </a:defRPr>
                      </a:lvl1pPr>
                      <a:lvl2pPr marL="457214" algn="l" defTabSz="914425" rtl="0" eaLnBrk="1" latinLnBrk="0" hangingPunct="1">
                        <a:defRPr sz="1800" b="1" kern="1200">
                          <a:solidFill>
                            <a:schemeClr val="dk1"/>
                          </a:solidFill>
                          <a:latin typeface="Segoe UI"/>
                        </a:defRPr>
                      </a:lvl2pPr>
                      <a:lvl3pPr marL="914425" algn="l" defTabSz="914425" rtl="0" eaLnBrk="1" latinLnBrk="0" hangingPunct="1">
                        <a:defRPr sz="1800" b="1" kern="1200">
                          <a:solidFill>
                            <a:schemeClr val="dk1"/>
                          </a:solidFill>
                          <a:latin typeface="Segoe UI"/>
                        </a:defRPr>
                      </a:lvl3pPr>
                      <a:lvl4pPr marL="1371636" algn="l" defTabSz="914425" rtl="0" eaLnBrk="1" latinLnBrk="0" hangingPunct="1">
                        <a:defRPr sz="1800" b="1" kern="1200">
                          <a:solidFill>
                            <a:schemeClr val="dk1"/>
                          </a:solidFill>
                          <a:latin typeface="Segoe UI"/>
                        </a:defRPr>
                      </a:lvl4pPr>
                      <a:lvl5pPr marL="1828849" algn="l" defTabSz="914425" rtl="0" eaLnBrk="1" latinLnBrk="0" hangingPunct="1">
                        <a:defRPr sz="1800" b="1" kern="1200">
                          <a:solidFill>
                            <a:schemeClr val="dk1"/>
                          </a:solidFill>
                          <a:latin typeface="Segoe UI"/>
                        </a:defRPr>
                      </a:lvl5pPr>
                      <a:lvl6pPr marL="2286060" algn="l" defTabSz="914425" rtl="0" eaLnBrk="1" latinLnBrk="0" hangingPunct="1">
                        <a:defRPr sz="1800" b="1" kern="1200">
                          <a:solidFill>
                            <a:schemeClr val="dk1"/>
                          </a:solidFill>
                          <a:latin typeface="Segoe UI"/>
                        </a:defRPr>
                      </a:lvl6pPr>
                      <a:lvl7pPr marL="2743271" algn="l" defTabSz="914425" rtl="0" eaLnBrk="1" latinLnBrk="0" hangingPunct="1">
                        <a:defRPr sz="1800" b="1" kern="1200">
                          <a:solidFill>
                            <a:schemeClr val="dk1"/>
                          </a:solidFill>
                          <a:latin typeface="Segoe UI"/>
                        </a:defRPr>
                      </a:lvl7pPr>
                      <a:lvl8pPr marL="3200485" algn="l" defTabSz="914425" rtl="0" eaLnBrk="1" latinLnBrk="0" hangingPunct="1">
                        <a:defRPr sz="1800" b="1" kern="1200">
                          <a:solidFill>
                            <a:schemeClr val="dk1"/>
                          </a:solidFill>
                          <a:latin typeface="Segoe UI"/>
                        </a:defRPr>
                      </a:lvl8pPr>
                      <a:lvl9pPr marL="3657697" algn="l" defTabSz="914425" rtl="0" eaLnBrk="1" latinLnBrk="0" hangingPunct="1">
                        <a:defRPr sz="1800" b="1" kern="1200">
                          <a:solidFill>
                            <a:schemeClr val="dk1"/>
                          </a:solidFill>
                          <a:latin typeface="Segoe UI"/>
                        </a:defRPr>
                      </a:lvl9pPr>
                    </a:lstStyle>
                    <a:p>
                      <a:pPr marL="137160" indent="-137160">
                        <a:lnSpc>
                          <a:spcPct val="90000"/>
                        </a:lnSpc>
                        <a:spcAft>
                          <a:spcPts val="300"/>
                        </a:spcAft>
                        <a:buFont typeface="Arial" pitchFamily="34" charset="0"/>
                        <a:buChar char="•"/>
                      </a:pPr>
                      <a:r>
                        <a:rPr lang="en-US" sz="1200" b="0" dirty="0">
                          <a:solidFill>
                            <a:schemeClr val="tx1"/>
                          </a:solidFill>
                          <a:latin typeface="+mn-lt"/>
                        </a:rPr>
                        <a:t>A história e especialização da agência</a:t>
                      </a:r>
                    </a:p>
                    <a:p>
                      <a:pPr marL="137160" indent="-137160">
                        <a:lnSpc>
                          <a:spcPct val="90000"/>
                        </a:lnSpc>
                        <a:spcAft>
                          <a:spcPts val="300"/>
                        </a:spcAft>
                        <a:buFont typeface="Arial" pitchFamily="34" charset="0"/>
                        <a:buChar char="•"/>
                      </a:pPr>
                      <a:r>
                        <a:rPr lang="en-US" sz="1200" b="0" dirty="0">
                          <a:solidFill>
                            <a:schemeClr val="tx1"/>
                          </a:solidFill>
                          <a:latin typeface="+mn-lt"/>
                        </a:rPr>
                        <a:t>Tamanho da agência (funcionários, faturamento)</a:t>
                      </a:r>
                    </a:p>
                    <a:p>
                      <a:pPr marL="137160" indent="-137160">
                        <a:lnSpc>
                          <a:spcPct val="90000"/>
                        </a:lnSpc>
                        <a:spcAft>
                          <a:spcPts val="300"/>
                        </a:spcAft>
                        <a:buFont typeface="Arial" pitchFamily="34" charset="0"/>
                        <a:buChar char="•"/>
                      </a:pPr>
                      <a:r>
                        <a:rPr lang="en-US" sz="1200" b="0" baseline="0" dirty="0">
                          <a:solidFill>
                            <a:schemeClr val="tx1"/>
                          </a:solidFill>
                          <a:latin typeface="+mn-lt"/>
                        </a:rPr>
                        <a:t>Experiência local/setor vertical específico</a:t>
                      </a:r>
                      <a:endParaRPr lang="pt-BR" sz="1200" b="0" dirty="0">
                        <a:solidFill>
                          <a:schemeClr val="tx1"/>
                        </a:solidFill>
                        <a:latin typeface="+mn-lt"/>
                      </a:endParaRPr>
                    </a:p>
                  </a:txBody>
                  <a:tcPr marL="137160" marT="91440" marB="91440" anchor="ctr">
                    <a:lnL w="38100" cap="flat" cmpd="sng" algn="ctr">
                      <a:solidFill>
                        <a:srgbClr val="FFFFFF"/>
                      </a:solidFill>
                      <a:prstDash val="solid"/>
                      <a:round/>
                      <a:headEnd type="none" w="med" len="med"/>
                      <a:tailEnd type="none" w="med" len="med"/>
                    </a:lnL>
                    <a:lnR w="12700" cmpd="sng">
                      <a:noFill/>
                    </a:lnR>
                    <a:lnT w="12700" cmpd="sng">
                      <a:no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37373">
                        <a:lumMod val="60000"/>
                        <a:lumOff val="40000"/>
                      </a:srgbClr>
                    </a:solidFill>
                  </a:tcPr>
                </a:tc>
                <a:extLst>
                  <a:ext uri="{0D108BD9-81ED-4DB2-BD59-A6C34878D82A}">
                    <a16:rowId xmlns:a16="http://schemas.microsoft.com/office/drawing/2014/main" val="10000"/>
                  </a:ext>
                </a:extLst>
              </a:tr>
              <a:tr h="722661">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r>
                        <a:rPr lang="en-US" sz="1600" b="0" dirty="0">
                          <a:gradFill>
                            <a:gsLst>
                              <a:gs pos="0">
                                <a:schemeClr val="bg1"/>
                              </a:gs>
                              <a:gs pos="98000">
                                <a:schemeClr val="bg1"/>
                              </a:gs>
                            </a:gsLst>
                            <a:lin ang="5400000" scaled="0"/>
                          </a:gradFill>
                          <a:latin typeface="+mn-lt"/>
                        </a:rPr>
                        <a:t>Funcionários da agência</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pPr marL="137160" indent="-137160">
                        <a:lnSpc>
                          <a:spcPct val="90000"/>
                        </a:lnSpc>
                        <a:spcAft>
                          <a:spcPts val="300"/>
                        </a:spcAft>
                        <a:buFont typeface="Arial" pitchFamily="34" charset="0"/>
                        <a:buChar char="•"/>
                      </a:pPr>
                      <a:r>
                        <a:rPr lang="en-US" sz="1200" b="0" dirty="0">
                          <a:solidFill>
                            <a:schemeClr val="tx1"/>
                          </a:solidFill>
                          <a:latin typeface="+mn-lt"/>
                        </a:rPr>
                        <a:t>Biografias dos principais executivos e possíveis membros de sua equipe de conta e suas experiências relevantes</a:t>
                      </a:r>
                    </a:p>
                    <a:p>
                      <a:pPr marL="137160" indent="-137160">
                        <a:lnSpc>
                          <a:spcPct val="90000"/>
                        </a:lnSpc>
                        <a:spcAft>
                          <a:spcPts val="300"/>
                        </a:spcAft>
                        <a:buFont typeface="Arial" pitchFamily="34" charset="0"/>
                        <a:buChar char="•"/>
                      </a:pPr>
                      <a:r>
                        <a:rPr lang="en-US" sz="1200" b="0" baseline="0" dirty="0">
                          <a:solidFill>
                            <a:schemeClr val="tx1"/>
                          </a:solidFill>
                          <a:latin typeface="+mn-lt"/>
                        </a:rPr>
                        <a:t>Divulgação de certificações e acreditações de membros da equipe</a:t>
                      </a:r>
                    </a:p>
                  </a:txBody>
                  <a:tcPr marL="137160" marT="91440" marB="91440" anchor="ctr">
                    <a:lnL w="38100" cap="flat" cmpd="sng" algn="ctr">
                      <a:solidFill>
                        <a:srgbClr val="FFFFFF"/>
                      </a:solidFill>
                      <a:prstDash val="solid"/>
                      <a:round/>
                      <a:headEnd type="none" w="med" len="med"/>
                      <a:tailEnd type="none" w="med" len="med"/>
                    </a:lnL>
                    <a:lnR w="12700" cmpd="sng">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1E0DF"/>
                    </a:solidFill>
                  </a:tcPr>
                </a:tc>
                <a:extLst>
                  <a:ext uri="{0D108BD9-81ED-4DB2-BD59-A6C34878D82A}">
                    <a16:rowId xmlns:a16="http://schemas.microsoft.com/office/drawing/2014/main" val="10001"/>
                  </a:ext>
                </a:extLst>
              </a:tr>
              <a:tr h="370840">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r>
                        <a:rPr lang="en-US" sz="1600" b="0" dirty="0">
                          <a:gradFill>
                            <a:gsLst>
                              <a:gs pos="0">
                                <a:schemeClr val="bg1"/>
                              </a:gs>
                              <a:gs pos="98000">
                                <a:schemeClr val="bg1"/>
                              </a:gs>
                            </a:gsLst>
                            <a:lin ang="5400000" scaled="0"/>
                          </a:gradFill>
                          <a:latin typeface="+mn-lt"/>
                        </a:rPr>
                        <a:t>Referências de clientes</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94"/>
                    </a:solidFill>
                  </a:tcPr>
                </a:tc>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pPr marL="137160" indent="-137160">
                        <a:lnSpc>
                          <a:spcPct val="90000"/>
                        </a:lnSpc>
                        <a:spcAft>
                          <a:spcPts val="300"/>
                        </a:spcAft>
                        <a:buFont typeface="Arial" pitchFamily="34" charset="0"/>
                        <a:buChar char="•"/>
                      </a:pPr>
                      <a:r>
                        <a:rPr lang="en-US" sz="1200" b="0" dirty="0">
                          <a:solidFill>
                            <a:schemeClr val="tx1"/>
                          </a:solidFill>
                          <a:latin typeface="+mn-lt"/>
                        </a:rPr>
                        <a:t>Exemplos de experiência da agência no segmento vertical</a:t>
                      </a:r>
                    </a:p>
                    <a:p>
                      <a:pPr marL="137160" indent="-137160">
                        <a:lnSpc>
                          <a:spcPct val="90000"/>
                        </a:lnSpc>
                        <a:spcAft>
                          <a:spcPts val="300"/>
                        </a:spcAft>
                        <a:buFont typeface="Arial" pitchFamily="34" charset="0"/>
                        <a:buChar char="•"/>
                      </a:pPr>
                      <a:r>
                        <a:rPr lang="en-US" sz="1200" b="0" baseline="0" dirty="0">
                          <a:solidFill>
                            <a:schemeClr val="tx1"/>
                          </a:solidFill>
                          <a:latin typeface="+mn-lt"/>
                        </a:rPr>
                        <a:t>Estudos de caso com resultados</a:t>
                      </a:r>
                    </a:p>
                    <a:p>
                      <a:pPr marL="137160" indent="-137160">
                        <a:lnSpc>
                          <a:spcPct val="90000"/>
                        </a:lnSpc>
                        <a:spcAft>
                          <a:spcPts val="300"/>
                        </a:spcAft>
                        <a:buFont typeface="Arial" pitchFamily="34" charset="0"/>
                        <a:buChar char="•"/>
                      </a:pPr>
                      <a:r>
                        <a:rPr lang="en-US" sz="1200" b="0" baseline="0" dirty="0">
                          <a:solidFill>
                            <a:schemeClr val="tx1"/>
                          </a:solidFill>
                          <a:latin typeface="+mn-lt"/>
                        </a:rPr>
                        <a:t>Informações de clientes (média de permanência, taxa de retenção)</a:t>
                      </a:r>
                      <a:endParaRPr lang="pt-BR" sz="1200" b="0" dirty="0">
                        <a:solidFill>
                          <a:schemeClr val="tx1"/>
                        </a:solidFill>
                        <a:latin typeface="+mn-lt"/>
                      </a:endParaRPr>
                    </a:p>
                  </a:txBody>
                  <a:tcPr marL="137160" marT="91440" marB="91440" anchor="ctr">
                    <a:lnL w="38100" cap="flat" cmpd="sng" algn="ctr">
                      <a:solidFill>
                        <a:srgbClr val="FFFFFF"/>
                      </a:solidFill>
                      <a:prstDash val="solid"/>
                      <a:round/>
                      <a:headEnd type="none" w="med" len="med"/>
                      <a:tailEnd type="none" w="med" len="med"/>
                    </a:lnL>
                    <a:lnR w="12700" cmpd="sng">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37373">
                        <a:lumMod val="60000"/>
                        <a:lumOff val="40000"/>
                      </a:srgbClr>
                    </a:solidFill>
                  </a:tcPr>
                </a:tc>
                <a:extLst>
                  <a:ext uri="{0D108BD9-81ED-4DB2-BD59-A6C34878D82A}">
                    <a16:rowId xmlns:a16="http://schemas.microsoft.com/office/drawing/2014/main" val="10002"/>
                  </a:ext>
                </a:extLst>
              </a:tr>
              <a:tr h="370840">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r>
                        <a:rPr lang="en-US" sz="1600" b="0" dirty="0">
                          <a:gradFill>
                            <a:gsLst>
                              <a:gs pos="0">
                                <a:schemeClr val="bg1"/>
                              </a:gs>
                              <a:gs pos="98000">
                                <a:schemeClr val="bg1"/>
                              </a:gs>
                            </a:gsLst>
                            <a:lin ang="5400000" scaled="0"/>
                          </a:gradFill>
                          <a:latin typeface="+mn-lt"/>
                        </a:rPr>
                        <a:t>Preços e </a:t>
                      </a:r>
                      <a:br>
                        <a:rPr dirty="0"/>
                      </a:br>
                      <a:r>
                        <a:rPr lang="en-US" sz="1600" b="0" dirty="0">
                          <a:gradFill>
                            <a:gsLst>
                              <a:gs pos="0">
                                <a:schemeClr val="bg1"/>
                              </a:gs>
                              <a:gs pos="98000">
                                <a:schemeClr val="bg1"/>
                              </a:gs>
                            </a:gsLst>
                            <a:lin ang="5400000" scaled="0"/>
                          </a:gradFill>
                          <a:latin typeface="+mn-lt"/>
                        </a:rPr>
                        <a:t>termos de contrato</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pPr marL="137160" indent="-137160">
                        <a:lnSpc>
                          <a:spcPct val="90000"/>
                        </a:lnSpc>
                        <a:spcAft>
                          <a:spcPts val="300"/>
                        </a:spcAft>
                        <a:buFont typeface="Arial" pitchFamily="34" charset="0"/>
                        <a:buChar char="•"/>
                      </a:pPr>
                      <a:r>
                        <a:rPr lang="en-US" sz="1200" b="0" dirty="0">
                          <a:solidFill>
                            <a:schemeClr val="tx1"/>
                          </a:solidFill>
                          <a:latin typeface="+mn-lt"/>
                        </a:rPr>
                        <a:t>Políticas e termos de cobrança</a:t>
                      </a:r>
                    </a:p>
                    <a:p>
                      <a:pPr marL="137160" indent="-137160">
                        <a:lnSpc>
                          <a:spcPct val="90000"/>
                        </a:lnSpc>
                        <a:spcAft>
                          <a:spcPts val="300"/>
                        </a:spcAft>
                        <a:buFont typeface="Arial" pitchFamily="34" charset="0"/>
                        <a:buChar char="•"/>
                      </a:pPr>
                      <a:r>
                        <a:rPr lang="en-US" sz="1200" b="0" baseline="0" dirty="0">
                          <a:solidFill>
                            <a:schemeClr val="tx1"/>
                          </a:solidFill>
                          <a:latin typeface="+mn-lt"/>
                        </a:rPr>
                        <a:t>Estrutura de preços (ou seja, adiantamentos, comissões, tempo, despesas ou baseados em desempenho)</a:t>
                      </a:r>
                    </a:p>
                    <a:p>
                      <a:pPr marL="137160" indent="-137160">
                        <a:lnSpc>
                          <a:spcPct val="90000"/>
                        </a:lnSpc>
                        <a:spcAft>
                          <a:spcPts val="300"/>
                        </a:spcAft>
                        <a:buFont typeface="Arial" pitchFamily="34" charset="0"/>
                        <a:buChar char="•"/>
                      </a:pPr>
                      <a:r>
                        <a:rPr lang="en-US" sz="1200" b="0" baseline="0" dirty="0">
                          <a:solidFill>
                            <a:schemeClr val="tx1"/>
                          </a:solidFill>
                          <a:latin typeface="+mn-lt"/>
                        </a:rPr>
                        <a:t>Serviços e taxas com maior valor agregado</a:t>
                      </a:r>
                    </a:p>
                  </a:txBody>
                  <a:tcPr marL="137160" marT="91440" marB="91440" anchor="ctr">
                    <a:lnL w="38100" cap="flat" cmpd="sng" algn="ctr">
                      <a:solidFill>
                        <a:srgbClr val="FFFFFF"/>
                      </a:solidFill>
                      <a:prstDash val="solid"/>
                      <a:round/>
                      <a:headEnd type="none" w="med" len="med"/>
                      <a:tailEnd type="none" w="med" len="med"/>
                    </a:lnL>
                    <a:lnR w="12700" cmpd="sng">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1E0DF"/>
                    </a:solidFill>
                  </a:tcPr>
                </a:tc>
                <a:extLst>
                  <a:ext uri="{0D108BD9-81ED-4DB2-BD59-A6C34878D82A}">
                    <a16:rowId xmlns:a16="http://schemas.microsoft.com/office/drawing/2014/main" val="10003"/>
                  </a:ext>
                </a:extLst>
              </a:tr>
              <a:tr h="370840">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r>
                        <a:rPr lang="en-US" sz="1600" b="0" dirty="0">
                          <a:gradFill>
                            <a:gsLst>
                              <a:gs pos="0">
                                <a:schemeClr val="bg1"/>
                              </a:gs>
                              <a:gs pos="98000">
                                <a:schemeClr val="bg1"/>
                              </a:gs>
                            </a:gsLst>
                            <a:lin ang="5400000" scaled="0"/>
                          </a:gradFill>
                          <a:latin typeface="+mn-lt"/>
                        </a:rPr>
                        <a:t>Suporte ao cliente</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B294"/>
                    </a:solidFill>
                  </a:tcPr>
                </a:tc>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pPr marL="137160" indent="-137160">
                        <a:lnSpc>
                          <a:spcPct val="90000"/>
                        </a:lnSpc>
                        <a:spcAft>
                          <a:spcPts val="300"/>
                        </a:spcAft>
                        <a:buFont typeface="Arial" pitchFamily="34" charset="0"/>
                        <a:buChar char="•"/>
                      </a:pPr>
                      <a:r>
                        <a:rPr lang="en-US" sz="1200" b="0" baseline="0" dirty="0">
                          <a:solidFill>
                            <a:schemeClr val="tx1"/>
                          </a:solidFill>
                          <a:latin typeface="+mn-lt"/>
                        </a:rPr>
                        <a:t>Termos do SLA</a:t>
                      </a:r>
                    </a:p>
                    <a:p>
                      <a:pPr marL="137160" indent="-137160">
                        <a:lnSpc>
                          <a:spcPct val="90000"/>
                        </a:lnSpc>
                        <a:spcAft>
                          <a:spcPts val="300"/>
                        </a:spcAft>
                        <a:buFont typeface="Arial" pitchFamily="34" charset="0"/>
                        <a:buChar char="•"/>
                      </a:pPr>
                      <a:r>
                        <a:rPr lang="en-US" sz="1200" b="0" baseline="0" dirty="0">
                          <a:solidFill>
                            <a:schemeClr val="tx1"/>
                          </a:solidFill>
                          <a:latin typeface="+mn-lt"/>
                        </a:rPr>
                        <a:t>Frequência de telefonemas da equipe, visitas no local e relatórios</a:t>
                      </a:r>
                    </a:p>
                    <a:p>
                      <a:pPr marL="137160" indent="-137160">
                        <a:lnSpc>
                          <a:spcPct val="90000"/>
                        </a:lnSpc>
                        <a:spcAft>
                          <a:spcPts val="300"/>
                        </a:spcAft>
                        <a:buFont typeface="Arial" pitchFamily="34" charset="0"/>
                        <a:buChar char="•"/>
                      </a:pPr>
                      <a:r>
                        <a:rPr lang="en-US" sz="1200" b="0" baseline="0" dirty="0">
                          <a:solidFill>
                            <a:schemeClr val="tx1"/>
                          </a:solidFill>
                          <a:latin typeface="+mn-lt"/>
                        </a:rPr>
                        <a:t>Treinamento e serviços de integração</a:t>
                      </a:r>
                    </a:p>
                  </a:txBody>
                  <a:tcPr marL="137160" marT="91440" marB="91440" anchor="ctr">
                    <a:lnL w="38100" cap="flat" cmpd="sng" algn="ctr">
                      <a:solidFill>
                        <a:srgbClr val="FFFFFF"/>
                      </a:solidFill>
                      <a:prstDash val="solid"/>
                      <a:round/>
                      <a:headEnd type="none" w="med" len="med"/>
                      <a:tailEnd type="none" w="med" len="med"/>
                    </a:lnL>
                    <a:lnR w="12700" cmpd="sng">
                      <a:noFill/>
                    </a:lnR>
                    <a:lnT w="381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37373">
                        <a:lumMod val="60000"/>
                        <a:lumOff val="40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2753533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693174" y="1730829"/>
            <a:ext cx="10751574" cy="4000500"/>
          </a:xfrm>
        </p:spPr>
        <p:txBody>
          <a:bodyPr/>
          <a:lstStyle/>
          <a:p>
            <a:pPr marL="274320" indent="-274320">
              <a:buFont typeface="Arial" panose="020B0604020202020204" pitchFamily="34" charset="0"/>
              <a:buChar char="•"/>
            </a:pPr>
            <a:r>
              <a:rPr lang="pt-BR" dirty="0"/>
              <a:t>Entenda a estrutura do setor e da organização do cliente.</a:t>
            </a:r>
          </a:p>
          <a:p>
            <a:pPr marL="274320" indent="-274320">
              <a:buFont typeface="Arial" panose="020B0604020202020204" pitchFamily="34" charset="0"/>
              <a:buChar char="•"/>
            </a:pPr>
            <a:r>
              <a:rPr lang="pt-BR" dirty="0"/>
              <a:t>Entenda suas necessidades imediatas e iniciativas de marketing atuais.</a:t>
            </a:r>
          </a:p>
          <a:p>
            <a:pPr marL="274320" indent="-274320">
              <a:buFont typeface="Arial" panose="020B0604020202020204" pitchFamily="34" charset="0"/>
              <a:buChar char="•"/>
            </a:pPr>
            <a:r>
              <a:rPr lang="pt-BR" dirty="0"/>
              <a:t>Entenda as características e demografia de seus clientes potenciais, e as ações relevantes que você espera deles (consumo de mídia, compra, inscrições, visibilidade da marca etc.).</a:t>
            </a:r>
          </a:p>
          <a:p>
            <a:pPr marL="274320" indent="-274320">
              <a:buFont typeface="Arial" panose="020B0604020202020204" pitchFamily="34" charset="0"/>
              <a:buChar char="•"/>
            </a:pPr>
            <a:r>
              <a:rPr lang="pt-BR" dirty="0"/>
              <a:t>Entenda o escopo do trabalho e as métricas de sucesso do projeto.</a:t>
            </a:r>
          </a:p>
          <a:p>
            <a:pPr marL="274320" indent="-274320">
              <a:buFont typeface="Arial" panose="020B0604020202020204" pitchFamily="34" charset="0"/>
              <a:buChar char="•"/>
            </a:pPr>
            <a:r>
              <a:rPr lang="pt-BR" dirty="0"/>
              <a:t>Analise o cenário competitivo e as oportunidades de melhoria.</a:t>
            </a:r>
          </a:p>
          <a:p>
            <a:pPr marL="274320" indent="-274320">
              <a:buFont typeface="Arial" panose="020B0604020202020204" pitchFamily="34" charset="0"/>
              <a:buChar char="•"/>
            </a:pPr>
            <a:r>
              <a:rPr lang="pt-BR" dirty="0"/>
              <a:t>Esteja preparado para responder sobre como você pode ajudar seu cliente a atingir seus objetivos de forma eficiente e eficaz com o </a:t>
            </a:r>
            <a:br>
              <a:rPr lang="pt-BR" dirty="0"/>
            </a:br>
            <a:r>
              <a:rPr lang="pt-BR" dirty="0"/>
              <a:t>Bing Ads.</a:t>
            </a:r>
          </a:p>
          <a:p>
            <a:pPr marL="274320" indent="-274320">
              <a:buFont typeface="Arial" panose="020B0604020202020204" pitchFamily="34" charset="0"/>
              <a:buChar char="•"/>
            </a:pPr>
            <a:r>
              <a:rPr lang="pt-BR" dirty="0"/>
              <a:t>Esteja preparado para descrever suas habilidade exclusivas para proporcionar os melhores resultados.</a:t>
            </a:r>
          </a:p>
          <a:p>
            <a:pPr marL="274320" indent="-274320">
              <a:buFont typeface="Arial" panose="020B0604020202020204" pitchFamily="34" charset="0"/>
              <a:buChar char="•"/>
            </a:pPr>
            <a:r>
              <a:rPr lang="pt-BR" dirty="0"/>
              <a:t>Apresente suas experiências passadas relevantes com os resultados obtidos.</a:t>
            </a:r>
          </a:p>
        </p:txBody>
      </p:sp>
      <p:sp>
        <p:nvSpPr>
          <p:cNvPr id="5" name="Rectangle 4"/>
          <p:cNvSpPr/>
          <p:nvPr/>
        </p:nvSpPr>
        <p:spPr bwMode="auto">
          <a:xfrm>
            <a:off x="7931928" y="344995"/>
            <a:ext cx="3512820" cy="646331"/>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spAutoFit/>
          </a:bodyPr>
          <a:lstStyle/>
          <a:p>
            <a:pPr marL="0" lvl="1" defTabSz="914099" fontAlgn="base">
              <a:lnSpc>
                <a:spcPts val="1200"/>
              </a:lnSpc>
              <a:spcBef>
                <a:spcPct val="0"/>
              </a:spcBef>
              <a:spcAft>
                <a:spcPct val="0"/>
              </a:spcAft>
            </a:pPr>
            <a:r>
              <a:rPr lang="pt-BR" sz="1050" b="1" dirty="0">
                <a:solidFill>
                  <a:schemeClr val="bg1"/>
                </a:solidFill>
              </a:rPr>
              <a:t>IMPORTANTE: Este slide serve apenas como orientação</a:t>
            </a:r>
            <a:r>
              <a:rPr lang="pt-BR" sz="1050" dirty="0">
                <a:solidFill>
                  <a:schemeClr val="bg1"/>
                </a:solidFill>
              </a:rPr>
              <a:t>.</a:t>
            </a:r>
            <a:r>
              <a:rPr lang="pt-BR" sz="1400" dirty="0"/>
              <a:t> </a:t>
            </a:r>
            <a:br>
              <a:rPr lang="pt-BR" sz="1400" dirty="0"/>
            </a:br>
            <a:r>
              <a:rPr lang="pt-BR" sz="1050" dirty="0">
                <a:solidFill>
                  <a:schemeClr val="bg1"/>
                </a:solidFill>
              </a:rPr>
              <a:t>Não deixe de excluí-lo antes da apresentação.</a:t>
            </a:r>
          </a:p>
        </p:txBody>
      </p:sp>
      <p:sp>
        <p:nvSpPr>
          <p:cNvPr id="7" name="Text Placeholder 6"/>
          <p:cNvSpPr>
            <a:spLocks noGrp="1"/>
          </p:cNvSpPr>
          <p:nvPr>
            <p:ph type="body" sz="quarter" idx="10"/>
          </p:nvPr>
        </p:nvSpPr>
        <p:spPr>
          <a:xfrm>
            <a:off x="394305" y="390832"/>
            <a:ext cx="9899053" cy="502708"/>
          </a:xfrm>
        </p:spPr>
        <p:txBody>
          <a:bodyPr/>
          <a:lstStyle/>
          <a:p>
            <a:r>
              <a:rPr lang="en-US" sz="4000" dirty="0">
                <a:latin typeface="+mj-lt"/>
              </a:rPr>
              <a:t>Prepare-se para sua reunião</a:t>
            </a:r>
          </a:p>
        </p:txBody>
      </p:sp>
    </p:spTree>
    <p:extLst>
      <p:ext uri="{BB962C8B-B14F-4D97-AF65-F5344CB8AC3E}">
        <p14:creationId xmlns:p14="http://schemas.microsoft.com/office/powerpoint/2010/main" val="919071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150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 y="-20928"/>
            <a:ext cx="12192002" cy="6877051"/>
          </a:xfrm>
          <a:prstGeom prst="rect">
            <a:avLst/>
          </a:prstGeom>
        </p:spPr>
      </p:pic>
      <p:sp>
        <p:nvSpPr>
          <p:cNvPr id="16" name="Picture Placeholder 15"/>
          <p:cNvSpPr>
            <a:spLocks noGrp="1"/>
          </p:cNvSpPr>
          <p:nvPr>
            <p:ph type="pic" sz="quarter" idx="15"/>
          </p:nvPr>
        </p:nvSpPr>
        <p:spPr>
          <a:xfrm>
            <a:off x="386034" y="4304002"/>
            <a:ext cx="2286000" cy="457200"/>
          </a:xfrm>
        </p:spPr>
      </p:sp>
      <p:sp>
        <p:nvSpPr>
          <p:cNvPr id="15" name="Text Placeholder 14"/>
          <p:cNvSpPr>
            <a:spLocks noGrp="1"/>
          </p:cNvSpPr>
          <p:nvPr>
            <p:ph type="body" sz="quarter" idx="11"/>
          </p:nvPr>
        </p:nvSpPr>
        <p:spPr>
          <a:xfrm>
            <a:off x="386034" y="2988017"/>
            <a:ext cx="7305684" cy="526520"/>
          </a:xfrm>
          <a:noFill/>
          <a:ln>
            <a:solidFill>
              <a:srgbClr val="EDECEB"/>
            </a:solidFill>
          </a:ln>
        </p:spPr>
        <p:txBody>
          <a:bodyPr/>
          <a:lstStyle/>
          <a:p>
            <a:r>
              <a:rPr lang="en-US" dirty="0"/>
              <a:t>Nom du presentateur</a:t>
            </a:r>
          </a:p>
        </p:txBody>
      </p:sp>
      <p:sp>
        <p:nvSpPr>
          <p:cNvPr id="17" name="Text Placeholder 16"/>
          <p:cNvSpPr>
            <a:spLocks noGrp="1"/>
          </p:cNvSpPr>
          <p:nvPr>
            <p:ph type="body" sz="quarter" idx="16"/>
          </p:nvPr>
        </p:nvSpPr>
        <p:spPr>
          <a:xfrm>
            <a:off x="386034" y="3612663"/>
            <a:ext cx="7305684" cy="526520"/>
          </a:xfrm>
          <a:noFill/>
          <a:ln>
            <a:solidFill>
              <a:schemeClr val="bg2"/>
            </a:solidFill>
          </a:ln>
        </p:spPr>
        <p:txBody>
          <a:bodyPr/>
          <a:lstStyle/>
          <a:p>
            <a:r>
              <a:rPr lang="en-US" dirty="0"/>
              <a:t>Titre</a:t>
            </a:r>
          </a:p>
        </p:txBody>
      </p:sp>
      <p:sp>
        <p:nvSpPr>
          <p:cNvPr id="9" name="Freeform: Shape 13"/>
          <p:cNvSpPr/>
          <p:nvPr/>
        </p:nvSpPr>
        <p:spPr>
          <a:xfrm flipH="1">
            <a:off x="-2" y="4432202"/>
            <a:ext cx="12192001" cy="2426019"/>
          </a:xfrm>
          <a:custGeom>
            <a:avLst/>
            <a:gdLst>
              <a:gd name="connsiteX0" fmla="*/ 1 w 12436476"/>
              <a:gd name="connsiteY0" fmla="*/ 0 h 2474315"/>
              <a:gd name="connsiteX1" fmla="*/ 1 w 12436476"/>
              <a:gd name="connsiteY1" fmla="*/ 1651355 h 2474315"/>
              <a:gd name="connsiteX2" fmla="*/ 0 w 12436476"/>
              <a:gd name="connsiteY2" fmla="*/ 1651355 h 2474315"/>
              <a:gd name="connsiteX3" fmla="*/ 0 w 12436476"/>
              <a:gd name="connsiteY3" fmla="*/ 2474315 h 2474315"/>
              <a:gd name="connsiteX4" fmla="*/ 12436475 w 12436476"/>
              <a:gd name="connsiteY4" fmla="*/ 2474315 h 2474315"/>
              <a:gd name="connsiteX5" fmla="*/ 12436475 w 12436476"/>
              <a:gd name="connsiteY5" fmla="*/ 1651990 h 2474315"/>
              <a:gd name="connsiteX6" fmla="*/ 12436476 w 12436476"/>
              <a:gd name="connsiteY6" fmla="*/ 1651990 h 2474315"/>
              <a:gd name="connsiteX7" fmla="*/ 12436475 w 12436476"/>
              <a:gd name="connsiteY7" fmla="*/ 1651990 h 2474315"/>
              <a:gd name="connsiteX8" fmla="*/ 12436475 w 12436476"/>
              <a:gd name="connsiteY8" fmla="*/ 1651355 h 2474315"/>
              <a:gd name="connsiteX9" fmla="*/ 12431696 w 12436476"/>
              <a:gd name="connsiteY9" fmla="*/ 1651355 h 24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6476" h="2474315">
                <a:moveTo>
                  <a:pt x="1" y="0"/>
                </a:moveTo>
                <a:lnTo>
                  <a:pt x="1" y="1651355"/>
                </a:lnTo>
                <a:lnTo>
                  <a:pt x="0" y="1651355"/>
                </a:lnTo>
                <a:lnTo>
                  <a:pt x="0" y="2474315"/>
                </a:lnTo>
                <a:lnTo>
                  <a:pt x="12436475" y="2474315"/>
                </a:lnTo>
                <a:lnTo>
                  <a:pt x="12436475" y="1651990"/>
                </a:lnTo>
                <a:lnTo>
                  <a:pt x="12436476" y="1651990"/>
                </a:lnTo>
                <a:lnTo>
                  <a:pt x="12436475" y="1651990"/>
                </a:lnTo>
                <a:lnTo>
                  <a:pt x="12436475" y="1651355"/>
                </a:lnTo>
                <a:lnTo>
                  <a:pt x="12431696" y="1651355"/>
                </a:lnTo>
                <a:close/>
              </a:path>
            </a:pathLst>
          </a:custGeom>
          <a:solidFill>
            <a:schemeClr val="bg1"/>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a:ea typeface="+mn-ea"/>
                <a:cs typeface="+mn-cs"/>
              </a:rPr>
              <a:t>y</a:t>
            </a:r>
          </a:p>
        </p:txBody>
      </p:sp>
      <p:sp>
        <p:nvSpPr>
          <p:cNvPr id="2" name="Title 1"/>
          <p:cNvSpPr>
            <a:spLocks noGrp="1"/>
          </p:cNvSpPr>
          <p:nvPr>
            <p:ph type="title"/>
          </p:nvPr>
        </p:nvSpPr>
        <p:spPr>
          <a:xfrm>
            <a:off x="5884607" y="5447644"/>
            <a:ext cx="6040272" cy="1066800"/>
          </a:xfrm>
          <a:noFill/>
        </p:spPr>
        <p:txBody>
          <a:bodyPr lIns="91440" tIns="0" rIns="0" bIns="0" anchor="t" anchorCtr="0">
            <a:noAutofit/>
          </a:bodyPr>
          <a:lstStyle/>
          <a:p>
            <a:r>
              <a:rPr lang="en-US" sz="3600" dirty="0">
                <a:solidFill>
                  <a:schemeClr val="accent1"/>
                </a:solidFill>
              </a:rPr>
              <a:t>Amplie seu público de clientes com o Bing Ads </a:t>
            </a:r>
          </a:p>
        </p:txBody>
      </p:sp>
      <p:pic>
        <p:nvPicPr>
          <p:cNvPr id="10" name="Picture 9"/>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325280" y="6127328"/>
            <a:ext cx="1098703" cy="589808"/>
          </a:xfrm>
          <a:prstGeom prst="rect">
            <a:avLst/>
          </a:prstGeom>
        </p:spPr>
      </p:pic>
      <p:sp>
        <p:nvSpPr>
          <p:cNvPr id="7" name="Rectangle 6"/>
          <p:cNvSpPr/>
          <p:nvPr/>
        </p:nvSpPr>
        <p:spPr bwMode="auto">
          <a:xfrm>
            <a:off x="386034" y="4848654"/>
            <a:ext cx="3063758" cy="923330"/>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spAutoFit/>
          </a:bodyPr>
          <a:lstStyle/>
          <a:p>
            <a:pPr defTabSz="914099" fontAlgn="base">
              <a:spcBef>
                <a:spcPct val="0"/>
              </a:spcBef>
              <a:spcAft>
                <a:spcPct val="0"/>
              </a:spcAft>
            </a:pPr>
            <a:r>
              <a:rPr lang="en-US" sz="1200" b="1" dirty="0">
                <a:solidFill>
                  <a:srgbClr val="FFFFFF"/>
                </a:solidFill>
                <a:ea typeface="Segoe UI" pitchFamily="34" charset="0"/>
                <a:cs typeface="Segoe UI" pitchFamily="34" charset="0"/>
              </a:rPr>
              <a:t>IMPORTANT: Replace the Picture Placeholder above with your logo </a:t>
            </a:r>
            <a:r>
              <a:rPr lang="en-US" sz="1200" dirty="0">
                <a:solidFill>
                  <a:srgbClr val="FFFFFF"/>
                </a:solidFill>
                <a:ea typeface="Segoe UI" pitchFamily="34" charset="0"/>
                <a:cs typeface="Segoe UI" pitchFamily="34" charset="0"/>
              </a:rPr>
              <a:t>(2.5” wide x .5” high, 150 dpi). Delete this box when you are done.</a:t>
            </a:r>
          </a:p>
        </p:txBody>
      </p:sp>
      <p:pic>
        <p:nvPicPr>
          <p:cNvPr id="11" name="Picture 10"/>
          <p:cNvPicPr>
            <a:picLocks noChangeAspect="1"/>
          </p:cNvPicPr>
          <p:nvPr/>
        </p:nvPicPr>
        <p:blipFill>
          <a:blip r:embed="rId6"/>
          <a:stretch>
            <a:fillRect/>
          </a:stretch>
        </p:blipFill>
        <p:spPr>
          <a:xfrm>
            <a:off x="275877" y="6096000"/>
            <a:ext cx="936734" cy="502789"/>
          </a:xfrm>
          <a:prstGeom prst="rect">
            <a:avLst/>
          </a:prstGeom>
        </p:spPr>
      </p:pic>
    </p:spTree>
    <p:extLst>
      <p:ext uri="{BB962C8B-B14F-4D97-AF65-F5344CB8AC3E}">
        <p14:creationId xmlns:p14="http://schemas.microsoft.com/office/powerpoint/2010/main" val="191483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1842" y="390832"/>
            <a:ext cx="7424290" cy="502708"/>
          </a:xfrm>
        </p:spPr>
        <p:txBody>
          <a:bodyPr/>
          <a:lstStyle/>
          <a:p>
            <a:pPr>
              <a:spcAft>
                <a:spcPts val="1200"/>
              </a:spcAft>
            </a:pPr>
            <a:r>
              <a:rPr lang="en-US" sz="4000" dirty="0">
                <a:latin typeface="+mj-lt"/>
              </a:rPr>
              <a:t>Saiba como isso é possível</a:t>
            </a:r>
          </a:p>
        </p:txBody>
      </p:sp>
      <p:sp>
        <p:nvSpPr>
          <p:cNvPr id="8" name="Text Placeholder 7"/>
          <p:cNvSpPr>
            <a:spLocks noGrp="1"/>
          </p:cNvSpPr>
          <p:nvPr>
            <p:ph type="body" sz="quarter" idx="12"/>
          </p:nvPr>
        </p:nvSpPr>
        <p:spPr>
          <a:xfrm>
            <a:off x="3097361" y="2083261"/>
            <a:ext cx="6872555" cy="3689879"/>
          </a:xfrm>
        </p:spPr>
        <p:txBody>
          <a:bodyPr/>
          <a:lstStyle/>
          <a:p>
            <a:pPr>
              <a:spcBef>
                <a:spcPts val="0"/>
              </a:spcBef>
              <a:spcAft>
                <a:spcPts val="2400"/>
              </a:spcAft>
            </a:pPr>
            <a:r>
              <a:rPr lang="en-US" sz="2400" dirty="0"/>
              <a:t>Alcance milhões de clientes em potencial com a compra de apenas um anúncio na Bing Network.</a:t>
            </a:r>
          </a:p>
          <a:p>
            <a:pPr>
              <a:spcBef>
                <a:spcPts val="0"/>
              </a:spcBef>
              <a:spcAft>
                <a:spcPts val="2400"/>
              </a:spcAft>
            </a:pPr>
            <a:r>
              <a:rPr lang="en-US" sz="2400" dirty="0"/>
              <a:t>Use os recursos eficientes do Bing Ads para criar anúncios que convidam à ação.</a:t>
            </a:r>
          </a:p>
          <a:p>
            <a:pPr>
              <a:spcBef>
                <a:spcPts val="0"/>
              </a:spcBef>
              <a:spcAft>
                <a:spcPts val="2400"/>
              </a:spcAft>
            </a:pPr>
            <a:r>
              <a:rPr lang="en-US" sz="2400" dirty="0"/>
              <a:t>Tire proveito de nossos serviços.</a:t>
            </a:r>
          </a:p>
          <a:p>
            <a:endParaRPr lang="pt-BR" sz="2400" dirty="0"/>
          </a:p>
        </p:txBody>
      </p:sp>
      <p:grpSp>
        <p:nvGrpSpPr>
          <p:cNvPr id="19" name="Group 18"/>
          <p:cNvGrpSpPr/>
          <p:nvPr/>
        </p:nvGrpSpPr>
        <p:grpSpPr bwMode="black">
          <a:xfrm>
            <a:off x="2041515" y="2138322"/>
            <a:ext cx="746956" cy="576121"/>
            <a:chOff x="6673850" y="4338638"/>
            <a:chExt cx="1403351" cy="1082675"/>
          </a:xfrm>
          <a:solidFill>
            <a:srgbClr val="00B294"/>
          </a:solidFill>
        </p:grpSpPr>
        <p:sp>
          <p:nvSpPr>
            <p:cNvPr id="20" name="Freeform 247"/>
            <p:cNvSpPr>
              <a:spLocks/>
            </p:cNvSpPr>
            <p:nvPr/>
          </p:nvSpPr>
          <p:spPr bwMode="black">
            <a:xfrm>
              <a:off x="7572375" y="4525963"/>
              <a:ext cx="160338" cy="249238"/>
            </a:xfrm>
            <a:custGeom>
              <a:avLst/>
              <a:gdLst>
                <a:gd name="T0" fmla="*/ 14 w 30"/>
                <a:gd name="T1" fmla="*/ 29 h 46"/>
                <a:gd name="T2" fmla="*/ 14 w 30"/>
                <a:gd name="T3" fmla="*/ 45 h 46"/>
                <a:gd name="T4" fmla="*/ 22 w 30"/>
                <a:gd name="T5" fmla="*/ 22 h 46"/>
                <a:gd name="T6" fmla="*/ 0 w 30"/>
                <a:gd name="T7" fmla="*/ 0 h 46"/>
                <a:gd name="T8" fmla="*/ 0 w 30"/>
                <a:gd name="T9" fmla="*/ 0 h 46"/>
                <a:gd name="T10" fmla="*/ 14 w 30"/>
                <a:gd name="T11" fmla="*/ 29 h 46"/>
              </a:gdLst>
              <a:ahLst/>
              <a:cxnLst>
                <a:cxn ang="0">
                  <a:pos x="T0" y="T1"/>
                </a:cxn>
                <a:cxn ang="0">
                  <a:pos x="T2" y="T3"/>
                </a:cxn>
                <a:cxn ang="0">
                  <a:pos x="T4" y="T5"/>
                </a:cxn>
                <a:cxn ang="0">
                  <a:pos x="T6" y="T7"/>
                </a:cxn>
                <a:cxn ang="0">
                  <a:pos x="T8" y="T9"/>
                </a:cxn>
                <a:cxn ang="0">
                  <a:pos x="T10" y="T11"/>
                </a:cxn>
              </a:cxnLst>
              <a:rect l="0" t="0" r="r" b="b"/>
              <a:pathLst>
                <a:path w="30" h="46">
                  <a:moveTo>
                    <a:pt x="14" y="29"/>
                  </a:moveTo>
                  <a:cubicBezTo>
                    <a:pt x="14" y="45"/>
                    <a:pt x="14" y="45"/>
                    <a:pt x="14" y="45"/>
                  </a:cubicBezTo>
                  <a:cubicBezTo>
                    <a:pt x="21" y="46"/>
                    <a:pt x="30" y="39"/>
                    <a:pt x="22" y="22"/>
                  </a:cubicBezTo>
                  <a:cubicBezTo>
                    <a:pt x="15" y="6"/>
                    <a:pt x="5" y="1"/>
                    <a:pt x="0" y="0"/>
                  </a:cubicBezTo>
                  <a:cubicBezTo>
                    <a:pt x="0" y="0"/>
                    <a:pt x="0" y="0"/>
                    <a:pt x="0" y="0"/>
                  </a:cubicBezTo>
                  <a:cubicBezTo>
                    <a:pt x="9" y="6"/>
                    <a:pt x="14" y="17"/>
                    <a:pt x="14"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 name="Freeform 248"/>
            <p:cNvSpPr>
              <a:spLocks/>
            </p:cNvSpPr>
            <p:nvPr/>
          </p:nvSpPr>
          <p:spPr bwMode="black">
            <a:xfrm>
              <a:off x="7239000" y="4525963"/>
              <a:ext cx="101600" cy="103188"/>
            </a:xfrm>
            <a:custGeom>
              <a:avLst/>
              <a:gdLst>
                <a:gd name="T0" fmla="*/ 19 w 19"/>
                <a:gd name="T1" fmla="*/ 0 h 19"/>
                <a:gd name="T2" fmla="*/ 19 w 19"/>
                <a:gd name="T3" fmla="*/ 0 h 19"/>
                <a:gd name="T4" fmla="*/ 0 w 19"/>
                <a:gd name="T5" fmla="*/ 15 h 19"/>
                <a:gd name="T6" fmla="*/ 6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0"/>
                    <a:pt x="19" y="0"/>
                    <a:pt x="19" y="0"/>
                  </a:cubicBezTo>
                  <a:cubicBezTo>
                    <a:pt x="15" y="1"/>
                    <a:pt x="7" y="5"/>
                    <a:pt x="0" y="15"/>
                  </a:cubicBezTo>
                  <a:cubicBezTo>
                    <a:pt x="2" y="16"/>
                    <a:pt x="4" y="18"/>
                    <a:pt x="6" y="19"/>
                  </a:cubicBezTo>
                  <a:cubicBezTo>
                    <a:pt x="8" y="11"/>
                    <a:pt x="13" y="4"/>
                    <a:pt x="1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 name="Freeform 249"/>
            <p:cNvSpPr>
              <a:spLocks/>
            </p:cNvSpPr>
            <p:nvPr/>
          </p:nvSpPr>
          <p:spPr bwMode="black">
            <a:xfrm>
              <a:off x="7297738" y="4537075"/>
              <a:ext cx="317500" cy="227013"/>
            </a:xfrm>
            <a:custGeom>
              <a:avLst/>
              <a:gdLst>
                <a:gd name="T0" fmla="*/ 13 w 59"/>
                <a:gd name="T1" fmla="*/ 42 h 42"/>
                <a:gd name="T2" fmla="*/ 59 w 59"/>
                <a:gd name="T3" fmla="*/ 42 h 42"/>
                <a:gd name="T4" fmla="*/ 59 w 59"/>
                <a:gd name="T5" fmla="*/ 26 h 42"/>
                <a:gd name="T6" fmla="*/ 49 w 59"/>
                <a:gd name="T7" fmla="*/ 0 h 42"/>
                <a:gd name="T8" fmla="*/ 29 w 59"/>
                <a:gd name="T9" fmla="*/ 9 h 42"/>
                <a:gd name="T10" fmla="*/ 10 w 59"/>
                <a:gd name="T11" fmla="*/ 0 h 42"/>
                <a:gd name="T12" fmla="*/ 0 w 59"/>
                <a:gd name="T13" fmla="*/ 22 h 42"/>
                <a:gd name="T14" fmla="*/ 12 w 59"/>
                <a:gd name="T15" fmla="*/ 41 h 42"/>
                <a:gd name="T16" fmla="*/ 12 w 59"/>
                <a:gd name="T17" fmla="*/ 41 h 42"/>
                <a:gd name="T18" fmla="*/ 13 w 59"/>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2">
                  <a:moveTo>
                    <a:pt x="13" y="42"/>
                  </a:moveTo>
                  <a:cubicBezTo>
                    <a:pt x="27" y="36"/>
                    <a:pt x="44" y="36"/>
                    <a:pt x="59" y="42"/>
                  </a:cubicBezTo>
                  <a:cubicBezTo>
                    <a:pt x="59" y="26"/>
                    <a:pt x="59" y="26"/>
                    <a:pt x="59" y="26"/>
                  </a:cubicBezTo>
                  <a:cubicBezTo>
                    <a:pt x="59" y="16"/>
                    <a:pt x="55" y="7"/>
                    <a:pt x="49" y="0"/>
                  </a:cubicBezTo>
                  <a:cubicBezTo>
                    <a:pt x="44" y="6"/>
                    <a:pt x="37" y="9"/>
                    <a:pt x="29" y="9"/>
                  </a:cubicBezTo>
                  <a:cubicBezTo>
                    <a:pt x="21" y="9"/>
                    <a:pt x="14" y="6"/>
                    <a:pt x="10" y="0"/>
                  </a:cubicBezTo>
                  <a:cubicBezTo>
                    <a:pt x="4" y="6"/>
                    <a:pt x="1" y="13"/>
                    <a:pt x="0" y="22"/>
                  </a:cubicBezTo>
                  <a:cubicBezTo>
                    <a:pt x="4" y="26"/>
                    <a:pt x="9" y="33"/>
                    <a:pt x="12" y="41"/>
                  </a:cubicBezTo>
                  <a:cubicBezTo>
                    <a:pt x="12" y="41"/>
                    <a:pt x="12" y="41"/>
                    <a:pt x="12" y="41"/>
                  </a:cubicBezTo>
                  <a:cubicBezTo>
                    <a:pt x="13" y="41"/>
                    <a:pt x="13" y="42"/>
                    <a:pt x="13" y="4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 name="Oval 250"/>
            <p:cNvSpPr>
              <a:spLocks noChangeArrowheads="1"/>
            </p:cNvSpPr>
            <p:nvPr/>
          </p:nvSpPr>
          <p:spPr bwMode="black">
            <a:xfrm>
              <a:off x="7351713" y="4338638"/>
              <a:ext cx="209550" cy="21431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 name="Freeform 251"/>
            <p:cNvSpPr>
              <a:spLocks/>
            </p:cNvSpPr>
            <p:nvPr/>
          </p:nvSpPr>
          <p:spPr bwMode="black">
            <a:xfrm>
              <a:off x="7173913" y="4624388"/>
              <a:ext cx="155575" cy="198438"/>
            </a:xfrm>
            <a:custGeom>
              <a:avLst/>
              <a:gdLst>
                <a:gd name="T0" fmla="*/ 18 w 29"/>
                <a:gd name="T1" fmla="*/ 37 h 37"/>
                <a:gd name="T2" fmla="*/ 29 w 29"/>
                <a:gd name="T3" fmla="*/ 29 h 37"/>
                <a:gd name="T4" fmla="*/ 28 w 29"/>
                <a:gd name="T5" fmla="*/ 28 h 37"/>
                <a:gd name="T6" fmla="*/ 0 w 29"/>
                <a:gd name="T7" fmla="*/ 0 h 37"/>
                <a:gd name="T8" fmla="*/ 0 w 29"/>
                <a:gd name="T9" fmla="*/ 0 h 37"/>
                <a:gd name="T10" fmla="*/ 18 w 29"/>
                <a:gd name="T11" fmla="*/ 37 h 37"/>
              </a:gdLst>
              <a:ahLst/>
              <a:cxnLst>
                <a:cxn ang="0">
                  <a:pos x="T0" y="T1"/>
                </a:cxn>
                <a:cxn ang="0">
                  <a:pos x="T2" y="T3"/>
                </a:cxn>
                <a:cxn ang="0">
                  <a:pos x="T4" y="T5"/>
                </a:cxn>
                <a:cxn ang="0">
                  <a:pos x="T6" y="T7"/>
                </a:cxn>
                <a:cxn ang="0">
                  <a:pos x="T8" y="T9"/>
                </a:cxn>
                <a:cxn ang="0">
                  <a:pos x="T10" y="T11"/>
                </a:cxn>
              </a:cxnLst>
              <a:rect l="0" t="0" r="r" b="b"/>
              <a:pathLst>
                <a:path w="29" h="37">
                  <a:moveTo>
                    <a:pt x="18" y="37"/>
                  </a:moveTo>
                  <a:cubicBezTo>
                    <a:pt x="21" y="34"/>
                    <a:pt x="25" y="31"/>
                    <a:pt x="29" y="29"/>
                  </a:cubicBezTo>
                  <a:cubicBezTo>
                    <a:pt x="29" y="29"/>
                    <a:pt x="29" y="28"/>
                    <a:pt x="28" y="28"/>
                  </a:cubicBezTo>
                  <a:cubicBezTo>
                    <a:pt x="19" y="8"/>
                    <a:pt x="6" y="2"/>
                    <a:pt x="0" y="0"/>
                  </a:cubicBezTo>
                  <a:cubicBezTo>
                    <a:pt x="0" y="0"/>
                    <a:pt x="0" y="0"/>
                    <a:pt x="0" y="0"/>
                  </a:cubicBezTo>
                  <a:cubicBezTo>
                    <a:pt x="11" y="8"/>
                    <a:pt x="18" y="21"/>
                    <a:pt x="18" y="3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 name="Freeform 252"/>
            <p:cNvSpPr>
              <a:spLocks/>
            </p:cNvSpPr>
            <p:nvPr/>
          </p:nvSpPr>
          <p:spPr bwMode="black">
            <a:xfrm>
              <a:off x="6673850" y="4624388"/>
              <a:ext cx="204788" cy="317500"/>
            </a:xfrm>
            <a:custGeom>
              <a:avLst/>
              <a:gdLst>
                <a:gd name="T0" fmla="*/ 38 w 38"/>
                <a:gd name="T1" fmla="*/ 0 h 59"/>
                <a:gd name="T2" fmla="*/ 38 w 38"/>
                <a:gd name="T3" fmla="*/ 0 h 59"/>
                <a:gd name="T4" fmla="*/ 10 w 38"/>
                <a:gd name="T5" fmla="*/ 28 h 59"/>
                <a:gd name="T6" fmla="*/ 20 w 38"/>
                <a:gd name="T7" fmla="*/ 58 h 59"/>
                <a:gd name="T8" fmla="*/ 20 w 38"/>
                <a:gd name="T9" fmla="*/ 37 h 59"/>
                <a:gd name="T10" fmla="*/ 38 w 38"/>
                <a:gd name="T11" fmla="*/ 0 h 59"/>
              </a:gdLst>
              <a:ahLst/>
              <a:cxnLst>
                <a:cxn ang="0">
                  <a:pos x="T0" y="T1"/>
                </a:cxn>
                <a:cxn ang="0">
                  <a:pos x="T2" y="T3"/>
                </a:cxn>
                <a:cxn ang="0">
                  <a:pos x="T4" y="T5"/>
                </a:cxn>
                <a:cxn ang="0">
                  <a:pos x="T6" y="T7"/>
                </a:cxn>
                <a:cxn ang="0">
                  <a:pos x="T8" y="T9"/>
                </a:cxn>
                <a:cxn ang="0">
                  <a:pos x="T10" y="T11"/>
                </a:cxn>
              </a:cxnLst>
              <a:rect l="0" t="0" r="r" b="b"/>
              <a:pathLst>
                <a:path w="38" h="59">
                  <a:moveTo>
                    <a:pt x="38" y="0"/>
                  </a:moveTo>
                  <a:cubicBezTo>
                    <a:pt x="38" y="0"/>
                    <a:pt x="38" y="0"/>
                    <a:pt x="38" y="0"/>
                  </a:cubicBezTo>
                  <a:cubicBezTo>
                    <a:pt x="32" y="2"/>
                    <a:pt x="18" y="8"/>
                    <a:pt x="10" y="28"/>
                  </a:cubicBezTo>
                  <a:cubicBezTo>
                    <a:pt x="0" y="49"/>
                    <a:pt x="11" y="59"/>
                    <a:pt x="20" y="58"/>
                  </a:cubicBezTo>
                  <a:cubicBezTo>
                    <a:pt x="20" y="37"/>
                    <a:pt x="20" y="37"/>
                    <a:pt x="20" y="37"/>
                  </a:cubicBezTo>
                  <a:cubicBezTo>
                    <a:pt x="20" y="22"/>
                    <a:pt x="27" y="8"/>
                    <a:pt x="3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 name="Freeform 253"/>
            <p:cNvSpPr>
              <a:spLocks/>
            </p:cNvSpPr>
            <p:nvPr/>
          </p:nvSpPr>
          <p:spPr bwMode="black">
            <a:xfrm>
              <a:off x="6818313" y="4640263"/>
              <a:ext cx="409575" cy="446088"/>
            </a:xfrm>
            <a:custGeom>
              <a:avLst/>
              <a:gdLst>
                <a:gd name="T0" fmla="*/ 76 w 76"/>
                <a:gd name="T1" fmla="*/ 33 h 83"/>
                <a:gd name="T2" fmla="*/ 63 w 76"/>
                <a:gd name="T3" fmla="*/ 0 h 83"/>
                <a:gd name="T4" fmla="*/ 38 w 76"/>
                <a:gd name="T5" fmla="*/ 12 h 83"/>
                <a:gd name="T6" fmla="*/ 14 w 76"/>
                <a:gd name="T7" fmla="*/ 0 h 83"/>
                <a:gd name="T8" fmla="*/ 0 w 76"/>
                <a:gd name="T9" fmla="*/ 33 h 83"/>
                <a:gd name="T10" fmla="*/ 0 w 76"/>
                <a:gd name="T11" fmla="*/ 66 h 83"/>
                <a:gd name="T12" fmla="*/ 15 w 76"/>
                <a:gd name="T13" fmla="*/ 83 h 83"/>
                <a:gd name="T14" fmla="*/ 62 w 76"/>
                <a:gd name="T15" fmla="*/ 83 h 83"/>
                <a:gd name="T16" fmla="*/ 62 w 76"/>
                <a:gd name="T17" fmla="*/ 83 h 83"/>
                <a:gd name="T18" fmla="*/ 68 w 76"/>
                <a:gd name="T19" fmla="*/ 55 h 83"/>
                <a:gd name="T20" fmla="*/ 76 w 76"/>
                <a:gd name="T21" fmla="*/ 41 h 83"/>
                <a:gd name="T22" fmla="*/ 76 w 76"/>
                <a:gd name="T23" fmla="*/ 3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83">
                  <a:moveTo>
                    <a:pt x="76" y="33"/>
                  </a:moveTo>
                  <a:cubicBezTo>
                    <a:pt x="76" y="20"/>
                    <a:pt x="71" y="8"/>
                    <a:pt x="63" y="0"/>
                  </a:cubicBezTo>
                  <a:cubicBezTo>
                    <a:pt x="57" y="7"/>
                    <a:pt x="48" y="12"/>
                    <a:pt x="38" y="12"/>
                  </a:cubicBezTo>
                  <a:cubicBezTo>
                    <a:pt x="28" y="12"/>
                    <a:pt x="20" y="7"/>
                    <a:pt x="14" y="0"/>
                  </a:cubicBezTo>
                  <a:cubicBezTo>
                    <a:pt x="5" y="8"/>
                    <a:pt x="0" y="20"/>
                    <a:pt x="0" y="33"/>
                  </a:cubicBezTo>
                  <a:cubicBezTo>
                    <a:pt x="0" y="66"/>
                    <a:pt x="0" y="66"/>
                    <a:pt x="0" y="66"/>
                  </a:cubicBezTo>
                  <a:cubicBezTo>
                    <a:pt x="0" y="76"/>
                    <a:pt x="7" y="83"/>
                    <a:pt x="15" y="83"/>
                  </a:cubicBezTo>
                  <a:cubicBezTo>
                    <a:pt x="62" y="83"/>
                    <a:pt x="62" y="83"/>
                    <a:pt x="62" y="83"/>
                  </a:cubicBezTo>
                  <a:cubicBezTo>
                    <a:pt x="62" y="83"/>
                    <a:pt x="62" y="83"/>
                    <a:pt x="62" y="83"/>
                  </a:cubicBezTo>
                  <a:cubicBezTo>
                    <a:pt x="62" y="74"/>
                    <a:pt x="63" y="64"/>
                    <a:pt x="68" y="55"/>
                  </a:cubicBezTo>
                  <a:cubicBezTo>
                    <a:pt x="70" y="50"/>
                    <a:pt x="73" y="45"/>
                    <a:pt x="76" y="41"/>
                  </a:cubicBezTo>
                  <a:lnTo>
                    <a:pt x="76"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 name="Oval 254"/>
            <p:cNvSpPr>
              <a:spLocks noChangeArrowheads="1"/>
            </p:cNvSpPr>
            <p:nvPr/>
          </p:nvSpPr>
          <p:spPr bwMode="black">
            <a:xfrm>
              <a:off x="6888163" y="4386263"/>
              <a:ext cx="274638" cy="26987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 name="Freeform 255"/>
            <p:cNvSpPr>
              <a:spLocks/>
            </p:cNvSpPr>
            <p:nvPr/>
          </p:nvSpPr>
          <p:spPr bwMode="black">
            <a:xfrm>
              <a:off x="7732713" y="5108575"/>
              <a:ext cx="344488" cy="312738"/>
            </a:xfrm>
            <a:custGeom>
              <a:avLst/>
              <a:gdLst>
                <a:gd name="T0" fmla="*/ 56 w 64"/>
                <a:gd name="T1" fmla="*/ 24 h 58"/>
                <a:gd name="T2" fmla="*/ 34 w 64"/>
                <a:gd name="T3" fmla="*/ 14 h 58"/>
                <a:gd name="T4" fmla="*/ 31 w 64"/>
                <a:gd name="T5" fmla="*/ 6 h 58"/>
                <a:gd name="T6" fmla="*/ 20 w 64"/>
                <a:gd name="T7" fmla="*/ 0 h 58"/>
                <a:gd name="T8" fmla="*/ 14 w 64"/>
                <a:gd name="T9" fmla="*/ 23 h 58"/>
                <a:gd name="T10" fmla="*/ 0 w 64"/>
                <a:gd name="T11" fmla="*/ 42 h 58"/>
                <a:gd name="T12" fmla="*/ 11 w 64"/>
                <a:gd name="T13" fmla="*/ 47 h 58"/>
                <a:gd name="T14" fmla="*/ 19 w 64"/>
                <a:gd name="T15" fmla="*/ 44 h 58"/>
                <a:gd name="T16" fmla="*/ 41 w 64"/>
                <a:gd name="T17" fmla="*/ 55 h 58"/>
                <a:gd name="T18" fmla="*/ 58 w 64"/>
                <a:gd name="T19" fmla="*/ 47 h 58"/>
                <a:gd name="T20" fmla="*/ 60 w 64"/>
                <a:gd name="T21" fmla="*/ 42 h 58"/>
                <a:gd name="T22" fmla="*/ 56 w 64"/>
                <a:gd name="T23"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58">
                  <a:moveTo>
                    <a:pt x="56" y="24"/>
                  </a:moveTo>
                  <a:cubicBezTo>
                    <a:pt x="34" y="14"/>
                    <a:pt x="34" y="14"/>
                    <a:pt x="34" y="14"/>
                  </a:cubicBezTo>
                  <a:cubicBezTo>
                    <a:pt x="35" y="11"/>
                    <a:pt x="34" y="7"/>
                    <a:pt x="31" y="6"/>
                  </a:cubicBezTo>
                  <a:cubicBezTo>
                    <a:pt x="20" y="0"/>
                    <a:pt x="20" y="0"/>
                    <a:pt x="20" y="0"/>
                  </a:cubicBezTo>
                  <a:cubicBezTo>
                    <a:pt x="19" y="8"/>
                    <a:pt x="17" y="16"/>
                    <a:pt x="14" y="23"/>
                  </a:cubicBezTo>
                  <a:cubicBezTo>
                    <a:pt x="10" y="30"/>
                    <a:pt x="5" y="37"/>
                    <a:pt x="0" y="42"/>
                  </a:cubicBezTo>
                  <a:cubicBezTo>
                    <a:pt x="11" y="47"/>
                    <a:pt x="11" y="47"/>
                    <a:pt x="11" y="47"/>
                  </a:cubicBezTo>
                  <a:cubicBezTo>
                    <a:pt x="14" y="49"/>
                    <a:pt x="18" y="47"/>
                    <a:pt x="19" y="44"/>
                  </a:cubicBezTo>
                  <a:cubicBezTo>
                    <a:pt x="41" y="55"/>
                    <a:pt x="41" y="55"/>
                    <a:pt x="41" y="55"/>
                  </a:cubicBezTo>
                  <a:cubicBezTo>
                    <a:pt x="47" y="58"/>
                    <a:pt x="54" y="54"/>
                    <a:pt x="58" y="47"/>
                  </a:cubicBezTo>
                  <a:cubicBezTo>
                    <a:pt x="60" y="42"/>
                    <a:pt x="60" y="42"/>
                    <a:pt x="60" y="42"/>
                  </a:cubicBezTo>
                  <a:cubicBezTo>
                    <a:pt x="64" y="35"/>
                    <a:pt x="62" y="27"/>
                    <a:pt x="56"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 name="Freeform 256"/>
            <p:cNvSpPr>
              <a:spLocks noEditPoints="1"/>
            </p:cNvSpPr>
            <p:nvPr/>
          </p:nvSpPr>
          <p:spPr bwMode="black">
            <a:xfrm>
              <a:off x="7158038" y="4748213"/>
              <a:ext cx="671513" cy="673100"/>
            </a:xfrm>
            <a:custGeom>
              <a:avLst/>
              <a:gdLst>
                <a:gd name="T0" fmla="*/ 86 w 125"/>
                <a:gd name="T1" fmla="*/ 13 h 125"/>
                <a:gd name="T2" fmla="*/ 13 w 125"/>
                <a:gd name="T3" fmla="*/ 39 h 125"/>
                <a:gd name="T4" fmla="*/ 39 w 125"/>
                <a:gd name="T5" fmla="*/ 112 h 125"/>
                <a:gd name="T6" fmla="*/ 112 w 125"/>
                <a:gd name="T7" fmla="*/ 86 h 125"/>
                <a:gd name="T8" fmla="*/ 86 w 125"/>
                <a:gd name="T9" fmla="*/ 13 h 125"/>
                <a:gd name="T10" fmla="*/ 97 w 125"/>
                <a:gd name="T11" fmla="*/ 79 h 125"/>
                <a:gd name="T12" fmla="*/ 47 w 125"/>
                <a:gd name="T13" fmla="*/ 96 h 125"/>
                <a:gd name="T14" fmla="*/ 29 w 125"/>
                <a:gd name="T15" fmla="*/ 46 h 125"/>
                <a:gd name="T16" fmla="*/ 79 w 125"/>
                <a:gd name="T17" fmla="*/ 28 h 125"/>
                <a:gd name="T18" fmla="*/ 97 w 125"/>
                <a:gd name="T19" fmla="*/ 7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25">
                  <a:moveTo>
                    <a:pt x="86" y="13"/>
                  </a:moveTo>
                  <a:cubicBezTo>
                    <a:pt x="59" y="0"/>
                    <a:pt x="26" y="12"/>
                    <a:pt x="13" y="39"/>
                  </a:cubicBezTo>
                  <a:cubicBezTo>
                    <a:pt x="0" y="66"/>
                    <a:pt x="12" y="99"/>
                    <a:pt x="39" y="112"/>
                  </a:cubicBezTo>
                  <a:cubicBezTo>
                    <a:pt x="66" y="125"/>
                    <a:pt x="99" y="113"/>
                    <a:pt x="112" y="86"/>
                  </a:cubicBezTo>
                  <a:cubicBezTo>
                    <a:pt x="125" y="59"/>
                    <a:pt x="114" y="26"/>
                    <a:pt x="86" y="13"/>
                  </a:cubicBezTo>
                  <a:close/>
                  <a:moveTo>
                    <a:pt x="97" y="79"/>
                  </a:moveTo>
                  <a:cubicBezTo>
                    <a:pt x="88" y="97"/>
                    <a:pt x="65" y="105"/>
                    <a:pt x="47" y="96"/>
                  </a:cubicBezTo>
                  <a:cubicBezTo>
                    <a:pt x="28" y="87"/>
                    <a:pt x="20" y="65"/>
                    <a:pt x="29" y="46"/>
                  </a:cubicBezTo>
                  <a:cubicBezTo>
                    <a:pt x="38" y="27"/>
                    <a:pt x="60" y="19"/>
                    <a:pt x="79" y="28"/>
                  </a:cubicBezTo>
                  <a:cubicBezTo>
                    <a:pt x="98" y="37"/>
                    <a:pt x="106" y="60"/>
                    <a:pt x="97" y="7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 name="Freeform 257"/>
            <p:cNvSpPr>
              <a:spLocks/>
            </p:cNvSpPr>
            <p:nvPr/>
          </p:nvSpPr>
          <p:spPr bwMode="black">
            <a:xfrm>
              <a:off x="7351713" y="4908550"/>
              <a:ext cx="225425" cy="150813"/>
            </a:xfrm>
            <a:custGeom>
              <a:avLst/>
              <a:gdLst>
                <a:gd name="T0" fmla="*/ 39 w 42"/>
                <a:gd name="T1" fmla="*/ 7 h 28"/>
                <a:gd name="T2" fmla="*/ 39 w 42"/>
                <a:gd name="T3" fmla="*/ 7 h 28"/>
                <a:gd name="T4" fmla="*/ 1 w 42"/>
                <a:gd name="T5" fmla="*/ 20 h 28"/>
                <a:gd name="T6" fmla="*/ 3 w 42"/>
                <a:gd name="T7" fmla="*/ 27 h 28"/>
                <a:gd name="T8" fmla="*/ 10 w 42"/>
                <a:gd name="T9" fmla="*/ 24 h 28"/>
                <a:gd name="T10" fmla="*/ 35 w 42"/>
                <a:gd name="T11" fmla="*/ 15 h 28"/>
                <a:gd name="T12" fmla="*/ 41 w 42"/>
                <a:gd name="T13" fmla="*/ 13 h 28"/>
                <a:gd name="T14" fmla="*/ 39 w 42"/>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8">
                  <a:moveTo>
                    <a:pt x="39" y="7"/>
                  </a:moveTo>
                  <a:cubicBezTo>
                    <a:pt x="39" y="7"/>
                    <a:pt x="39" y="7"/>
                    <a:pt x="39" y="7"/>
                  </a:cubicBezTo>
                  <a:cubicBezTo>
                    <a:pt x="25" y="0"/>
                    <a:pt x="8" y="6"/>
                    <a:pt x="1" y="20"/>
                  </a:cubicBezTo>
                  <a:cubicBezTo>
                    <a:pt x="0" y="23"/>
                    <a:pt x="1" y="25"/>
                    <a:pt x="3" y="27"/>
                  </a:cubicBezTo>
                  <a:cubicBezTo>
                    <a:pt x="6" y="28"/>
                    <a:pt x="8" y="27"/>
                    <a:pt x="10" y="24"/>
                  </a:cubicBezTo>
                  <a:cubicBezTo>
                    <a:pt x="14" y="15"/>
                    <a:pt x="25" y="11"/>
                    <a:pt x="35" y="15"/>
                  </a:cubicBezTo>
                  <a:cubicBezTo>
                    <a:pt x="37" y="16"/>
                    <a:pt x="40" y="15"/>
                    <a:pt x="41" y="13"/>
                  </a:cubicBezTo>
                  <a:cubicBezTo>
                    <a:pt x="42" y="11"/>
                    <a:pt x="41" y="8"/>
                    <a:pt x="39" y="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40" name="Freeform 35"/>
          <p:cNvSpPr>
            <a:spLocks/>
          </p:cNvSpPr>
          <p:nvPr/>
        </p:nvSpPr>
        <p:spPr bwMode="black">
          <a:xfrm>
            <a:off x="2210640" y="3103642"/>
            <a:ext cx="519550" cy="534353"/>
          </a:xfrm>
          <a:custGeom>
            <a:avLst/>
            <a:gdLst>
              <a:gd name="T0" fmla="*/ 120 w 191"/>
              <a:gd name="T1" fmla="*/ 32 h 197"/>
              <a:gd name="T2" fmla="*/ 83 w 191"/>
              <a:gd name="T3" fmla="*/ 3 h 197"/>
              <a:gd name="T4" fmla="*/ 47 w 191"/>
              <a:gd name="T5" fmla="*/ 5 h 197"/>
              <a:gd name="T6" fmla="*/ 44 w 191"/>
              <a:gd name="T7" fmla="*/ 27 h 197"/>
              <a:gd name="T8" fmla="*/ 40 w 191"/>
              <a:gd name="T9" fmla="*/ 29 h 197"/>
              <a:gd name="T10" fmla="*/ 40 w 191"/>
              <a:gd name="T11" fmla="*/ 33 h 197"/>
              <a:gd name="T12" fmla="*/ 45 w 191"/>
              <a:gd name="T13" fmla="*/ 40 h 197"/>
              <a:gd name="T14" fmla="*/ 88 w 191"/>
              <a:gd name="T15" fmla="*/ 44 h 197"/>
              <a:gd name="T16" fmla="*/ 118 w 191"/>
              <a:gd name="T17" fmla="*/ 113 h 197"/>
              <a:gd name="T18" fmla="*/ 144 w 191"/>
              <a:gd name="T19" fmla="*/ 129 h 197"/>
              <a:gd name="T20" fmla="*/ 112 w 191"/>
              <a:gd name="T21" fmla="*/ 109 h 197"/>
              <a:gd name="T22" fmla="*/ 65 w 191"/>
              <a:gd name="T23" fmla="*/ 115 h 197"/>
              <a:gd name="T24" fmla="*/ 0 w 191"/>
              <a:gd name="T25" fmla="*/ 116 h 197"/>
              <a:gd name="T26" fmla="*/ 26 w 191"/>
              <a:gd name="T27" fmla="*/ 174 h 197"/>
              <a:gd name="T28" fmla="*/ 61 w 191"/>
              <a:gd name="T29" fmla="*/ 136 h 197"/>
              <a:gd name="T30" fmla="*/ 57 w 191"/>
              <a:gd name="T31" fmla="*/ 148 h 197"/>
              <a:gd name="T32" fmla="*/ 126 w 191"/>
              <a:gd name="T33" fmla="*/ 140 h 197"/>
              <a:gd name="T34" fmla="*/ 55 w 191"/>
              <a:gd name="T35" fmla="*/ 153 h 197"/>
              <a:gd name="T36" fmla="*/ 30 w 191"/>
              <a:gd name="T37" fmla="*/ 180 h 197"/>
              <a:gd name="T38" fmla="*/ 32 w 191"/>
              <a:gd name="T39" fmla="*/ 182 h 197"/>
              <a:gd name="T40" fmla="*/ 180 w 191"/>
              <a:gd name="T41" fmla="*/ 159 h 197"/>
              <a:gd name="T42" fmla="*/ 185 w 191"/>
              <a:gd name="T43" fmla="*/ 129 h 197"/>
              <a:gd name="T44" fmla="*/ 120 w 191"/>
              <a:gd name="T4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7">
                <a:moveTo>
                  <a:pt x="120" y="32"/>
                </a:moveTo>
                <a:cubicBezTo>
                  <a:pt x="112" y="23"/>
                  <a:pt x="99" y="9"/>
                  <a:pt x="83" y="3"/>
                </a:cubicBezTo>
                <a:cubicBezTo>
                  <a:pt x="72" y="0"/>
                  <a:pt x="47" y="5"/>
                  <a:pt x="47" y="5"/>
                </a:cubicBezTo>
                <a:cubicBezTo>
                  <a:pt x="44" y="27"/>
                  <a:pt x="44" y="27"/>
                  <a:pt x="44" y="27"/>
                </a:cubicBezTo>
                <a:cubicBezTo>
                  <a:pt x="40" y="29"/>
                  <a:pt x="40" y="29"/>
                  <a:pt x="40" y="29"/>
                </a:cubicBezTo>
                <a:cubicBezTo>
                  <a:pt x="40" y="33"/>
                  <a:pt x="40" y="33"/>
                  <a:pt x="40" y="33"/>
                </a:cubicBezTo>
                <a:cubicBezTo>
                  <a:pt x="40" y="33"/>
                  <a:pt x="40" y="37"/>
                  <a:pt x="45" y="40"/>
                </a:cubicBezTo>
                <a:cubicBezTo>
                  <a:pt x="50" y="42"/>
                  <a:pt x="73" y="53"/>
                  <a:pt x="88" y="44"/>
                </a:cubicBezTo>
                <a:cubicBezTo>
                  <a:pt x="118" y="60"/>
                  <a:pt x="105" y="91"/>
                  <a:pt x="118" y="113"/>
                </a:cubicBezTo>
                <a:cubicBezTo>
                  <a:pt x="123" y="120"/>
                  <a:pt x="131" y="127"/>
                  <a:pt x="144" y="129"/>
                </a:cubicBezTo>
                <a:cubicBezTo>
                  <a:pt x="144" y="129"/>
                  <a:pt x="115" y="131"/>
                  <a:pt x="112" y="109"/>
                </a:cubicBezTo>
                <a:cubicBezTo>
                  <a:pt x="101" y="104"/>
                  <a:pt x="82" y="99"/>
                  <a:pt x="65" y="115"/>
                </a:cubicBezTo>
                <a:cubicBezTo>
                  <a:pt x="51" y="100"/>
                  <a:pt x="14" y="100"/>
                  <a:pt x="0" y="116"/>
                </a:cubicBezTo>
                <a:cubicBezTo>
                  <a:pt x="6" y="141"/>
                  <a:pt x="18" y="163"/>
                  <a:pt x="26" y="174"/>
                </a:cubicBezTo>
                <a:cubicBezTo>
                  <a:pt x="52" y="156"/>
                  <a:pt x="61" y="136"/>
                  <a:pt x="61" y="136"/>
                </a:cubicBezTo>
                <a:cubicBezTo>
                  <a:pt x="60" y="140"/>
                  <a:pt x="59" y="144"/>
                  <a:pt x="57" y="148"/>
                </a:cubicBezTo>
                <a:cubicBezTo>
                  <a:pt x="103" y="167"/>
                  <a:pt x="126" y="140"/>
                  <a:pt x="126" y="140"/>
                </a:cubicBezTo>
                <a:cubicBezTo>
                  <a:pt x="107" y="171"/>
                  <a:pt x="63" y="157"/>
                  <a:pt x="55" y="153"/>
                </a:cubicBezTo>
                <a:cubicBezTo>
                  <a:pt x="48" y="166"/>
                  <a:pt x="38" y="175"/>
                  <a:pt x="30" y="180"/>
                </a:cubicBezTo>
                <a:cubicBezTo>
                  <a:pt x="32" y="181"/>
                  <a:pt x="32" y="182"/>
                  <a:pt x="32" y="182"/>
                </a:cubicBezTo>
                <a:cubicBezTo>
                  <a:pt x="88" y="197"/>
                  <a:pt x="154" y="177"/>
                  <a:pt x="180" y="159"/>
                </a:cubicBezTo>
                <a:cubicBezTo>
                  <a:pt x="191" y="151"/>
                  <a:pt x="188" y="138"/>
                  <a:pt x="185" y="129"/>
                </a:cubicBezTo>
                <a:cubicBezTo>
                  <a:pt x="172" y="91"/>
                  <a:pt x="134" y="49"/>
                  <a:pt x="120" y="32"/>
                </a:cubicBezTo>
                <a:close/>
              </a:path>
            </a:pathLst>
          </a:custGeom>
          <a:solidFill>
            <a:srgbClr val="00B294"/>
          </a:solidFill>
          <a:ln>
            <a:noFill/>
          </a:ln>
        </p:spPr>
        <p:txBody>
          <a:bodyPr vert="horz" wrap="square" lIns="82305" tIns="41153" rIns="82305" bIns="41153" numCol="1" anchor="t" anchorCtr="0" compatLnSpc="1">
            <a:prstTxWarp prst="textNoShape">
              <a:avLst/>
            </a:prstTxWarp>
          </a:bodyPr>
          <a:lstStyle/>
          <a:p>
            <a:endParaRPr lang="en-US" sz="1600" dirty="0"/>
          </a:p>
        </p:txBody>
      </p:sp>
      <p:grpSp>
        <p:nvGrpSpPr>
          <p:cNvPr id="41" name="Group 40"/>
          <p:cNvGrpSpPr/>
          <p:nvPr/>
        </p:nvGrpSpPr>
        <p:grpSpPr bwMode="black">
          <a:xfrm>
            <a:off x="2149076" y="3960489"/>
            <a:ext cx="721231" cy="586753"/>
            <a:chOff x="5184775" y="225425"/>
            <a:chExt cx="1500188" cy="1220788"/>
          </a:xfrm>
          <a:solidFill>
            <a:srgbClr val="00B294"/>
          </a:solidFill>
        </p:grpSpPr>
        <p:sp>
          <p:nvSpPr>
            <p:cNvPr id="42"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43"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44"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31" name="Rectangle 30"/>
          <p:cNvSpPr/>
          <p:nvPr/>
        </p:nvSpPr>
        <p:spPr bwMode="auto">
          <a:xfrm>
            <a:off x="7368540" y="5161423"/>
            <a:ext cx="3299460" cy="923330"/>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spAutoFit/>
          </a:bodyPr>
          <a:lstStyle/>
          <a:p>
            <a:pPr defTabSz="914099" fontAlgn="base">
              <a:spcBef>
                <a:spcPct val="0"/>
              </a:spcBef>
              <a:spcAft>
                <a:spcPct val="0"/>
              </a:spcAft>
            </a:pPr>
            <a:r>
              <a:rPr lang="en-US" sz="1200" b="1" dirty="0">
                <a:solidFill>
                  <a:schemeClr val="bg1"/>
                </a:solidFill>
                <a:ea typeface="Segoe UI" pitchFamily="34" charset="0"/>
                <a:cs typeface="Segoe UI" pitchFamily="34" charset="0"/>
              </a:rPr>
              <a:t>IMPORTANT: ON EACH PAGE, Replace the Picture Placeholder below with Your Logo </a:t>
            </a:r>
            <a:r>
              <a:rPr lang="en-US" sz="1200" dirty="0">
                <a:solidFill>
                  <a:schemeClr val="bg1"/>
                </a:solidFill>
                <a:ea typeface="Segoe UI" pitchFamily="34" charset="0"/>
                <a:cs typeface="Segoe UI" pitchFamily="34" charset="0"/>
              </a:rPr>
              <a:t>(2.5” wide x .5” high, 150 dpi). Delete this box when you are done.</a:t>
            </a:r>
          </a:p>
        </p:txBody>
      </p:sp>
      <p:sp>
        <p:nvSpPr>
          <p:cNvPr id="32"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3929240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3" name="Text Placeholder 2"/>
          <p:cNvSpPr>
            <a:spLocks noGrp="1"/>
          </p:cNvSpPr>
          <p:nvPr>
            <p:ph type="body" sz="quarter" idx="10"/>
          </p:nvPr>
        </p:nvSpPr>
        <p:spPr>
          <a:xfrm>
            <a:off x="394515" y="390533"/>
            <a:ext cx="7996428" cy="502708"/>
          </a:xfrm>
        </p:spPr>
        <p:txBody>
          <a:bodyPr/>
          <a:lstStyle/>
          <a:p>
            <a:r>
              <a:rPr lang="en-US" sz="4000" dirty="0">
                <a:solidFill>
                  <a:schemeClr val="bg1"/>
                </a:solidFill>
                <a:latin typeface="+mj-lt"/>
              </a:rPr>
              <a:t>A história do Bing</a:t>
            </a:r>
          </a:p>
        </p:txBody>
      </p:sp>
      <p:sp>
        <p:nvSpPr>
          <p:cNvPr id="4" name="Text Placeholder 3"/>
          <p:cNvSpPr>
            <a:spLocks noGrp="1"/>
          </p:cNvSpPr>
          <p:nvPr>
            <p:ph type="body" sz="quarter" idx="11"/>
          </p:nvPr>
        </p:nvSpPr>
        <p:spPr>
          <a:xfrm>
            <a:off x="390832" y="991596"/>
            <a:ext cx="9682316" cy="526520"/>
          </a:xfrm>
        </p:spPr>
        <p:txBody>
          <a:bodyPr/>
          <a:lstStyle/>
          <a:p>
            <a:r>
              <a:rPr lang="pt-BR" dirty="0">
                <a:solidFill>
                  <a:schemeClr val="bg1"/>
                </a:solidFill>
              </a:rPr>
              <a:t>O Bing é um mecanismo de busca que reúne resultados da Web para que você passe menos tempo buscando e mais tempo fazendo.</a:t>
            </a:r>
          </a:p>
          <a:p>
            <a:endParaRPr lang="pt-BR"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798" y="2322627"/>
            <a:ext cx="4984403" cy="3322936"/>
          </a:xfrm>
          <a:prstGeom prst="rect">
            <a:avLst/>
          </a:prstGeom>
        </p:spPr>
      </p:pic>
      <p:sp>
        <p:nvSpPr>
          <p:cNvPr id="5" name="Text Placeholder 4"/>
          <p:cNvSpPr>
            <a:spLocks noGrp="1"/>
          </p:cNvSpPr>
          <p:nvPr>
            <p:ph type="body" sz="quarter" idx="12"/>
          </p:nvPr>
        </p:nvSpPr>
        <p:spPr>
          <a:xfrm>
            <a:off x="1080953" y="3118027"/>
            <a:ext cx="3682776" cy="1587885"/>
          </a:xfrm>
        </p:spPr>
        <p:txBody>
          <a:bodyPr/>
          <a:lstStyle/>
          <a:p>
            <a:r>
              <a:rPr lang="en-US" sz="2400" dirty="0"/>
              <a:t>O Bing é fornecido pela Microsoft e está disponível em computadores, celulares e tablets.</a:t>
            </a:r>
          </a:p>
          <a:p>
            <a:endParaRPr lang="pt-BR" sz="2400" dirty="0"/>
          </a:p>
        </p:txBody>
      </p:sp>
      <p:sp>
        <p:nvSpPr>
          <p:cNvPr id="11" name="Right Triangle 10"/>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pic>
        <p:nvPicPr>
          <p:cNvPr id="12" name="Picture 11"/>
          <p:cNvPicPr>
            <a:picLocks noChangeAspect="1"/>
          </p:cNvPicPr>
          <p:nvPr/>
        </p:nvPicPr>
        <p:blipFill>
          <a:blip r:embed="rId4"/>
          <a:stretch>
            <a:fillRect/>
          </a:stretch>
        </p:blipFill>
        <p:spPr>
          <a:xfrm>
            <a:off x="5902981" y="2322627"/>
            <a:ext cx="4989164" cy="3322936"/>
          </a:xfrm>
          <a:prstGeom prst="rect">
            <a:avLst/>
          </a:prstGeom>
        </p:spPr>
      </p:pic>
      <p:sp>
        <p:nvSpPr>
          <p:cNvPr id="13"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268343066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0832" y="390832"/>
            <a:ext cx="7996428" cy="502708"/>
          </a:xfrm>
        </p:spPr>
        <p:txBody>
          <a:bodyPr/>
          <a:lstStyle/>
          <a:p>
            <a:r>
              <a:rPr lang="en-US" sz="4000" dirty="0">
                <a:latin typeface="+mj-lt"/>
              </a:rPr>
              <a:t>Bing Ads – alcance seu público</a:t>
            </a:r>
          </a:p>
        </p:txBody>
      </p:sp>
      <p:sp>
        <p:nvSpPr>
          <p:cNvPr id="4" name="Text Placeholder 3"/>
          <p:cNvSpPr>
            <a:spLocks noGrp="1"/>
          </p:cNvSpPr>
          <p:nvPr>
            <p:ph type="body" sz="quarter" idx="11"/>
          </p:nvPr>
        </p:nvSpPr>
        <p:spPr>
          <a:xfrm>
            <a:off x="390832" y="1152829"/>
            <a:ext cx="8649929" cy="526520"/>
          </a:xfrm>
        </p:spPr>
        <p:txBody>
          <a:bodyPr/>
          <a:lstStyle/>
          <a:p>
            <a:r>
              <a:rPr lang="pt-BR" dirty="0"/>
              <a:t>Alcance o grande público da Bing Network, onde os usuários gastam mais.</a:t>
            </a:r>
          </a:p>
          <a:p>
            <a:endParaRPr lang="pt-BR" dirty="0"/>
          </a:p>
        </p:txBody>
      </p:sp>
      <p:sp>
        <p:nvSpPr>
          <p:cNvPr id="11" name="Rectangle 10"/>
          <p:cNvSpPr/>
          <p:nvPr/>
        </p:nvSpPr>
        <p:spPr>
          <a:xfrm>
            <a:off x="2651349" y="5694071"/>
            <a:ext cx="6787466" cy="425571"/>
          </a:xfrm>
          <a:prstGeom prst="rect">
            <a:avLst/>
          </a:prstGeom>
        </p:spPr>
        <p:txBody>
          <a:bodyPr wrap="none" lIns="0" tIns="0" rIns="0" bIns="0" anchor="t" anchorCtr="0">
            <a:noAutofit/>
          </a:bodyPr>
          <a:lstStyle/>
          <a:p>
            <a:r>
              <a:rPr lang="pt-BR" sz="800" dirty="0"/>
              <a:t>comScore qSearch (personalizado), Setembro de 2017. A Rede do Bing inclui os sites da Microsoft e do Yahoo Search e do AOL.</a:t>
            </a:r>
            <a:endParaRPr lang="en-US" sz="100" dirty="0">
              <a:gradFill>
                <a:gsLst>
                  <a:gs pos="46903">
                    <a:srgbClr val="505050"/>
                  </a:gs>
                  <a:gs pos="33000">
                    <a:srgbClr val="505050"/>
                  </a:gs>
                </a:gsLst>
                <a:lin ang="5400000" scaled="0"/>
              </a:gradFill>
            </a:endParaRPr>
          </a:p>
        </p:txBody>
      </p:sp>
      <p:sp>
        <p:nvSpPr>
          <p:cNvPr id="21" name="Right Arrow 20"/>
          <p:cNvSpPr/>
          <p:nvPr/>
        </p:nvSpPr>
        <p:spPr bwMode="auto">
          <a:xfrm rot="16200000">
            <a:off x="5463724" y="3616082"/>
            <a:ext cx="2111532" cy="948816"/>
          </a:xfrm>
          <a:prstGeom prst="rightArrow">
            <a:avLst/>
          </a:prstGeom>
          <a:solidFill>
            <a:srgbClr val="FFFFFF">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604" tIns="34302" rIns="68604" bIns="34302" numCol="1" rtlCol="0" anchor="ctr" anchorCtr="0" compatLnSpc="1">
            <a:prstTxWarp prst="textNoShape">
              <a:avLst/>
            </a:prstTxWarp>
          </a:bodyPr>
          <a:lstStyle/>
          <a:p>
            <a:pPr algn="ctr" defTabSz="685848" fontAlgn="base">
              <a:spcBef>
                <a:spcPct val="0"/>
              </a:spcBef>
              <a:spcAft>
                <a:spcPct val="0"/>
              </a:spcAft>
            </a:pPr>
            <a:endParaRPr lang="en-US" sz="2000" dirty="0">
              <a:gradFill>
                <a:gsLst>
                  <a:gs pos="0">
                    <a:schemeClr val="accent1"/>
                  </a:gs>
                  <a:gs pos="99000">
                    <a:schemeClr val="accent1"/>
                  </a:gs>
                </a:gsLst>
                <a:lin ang="5400000" scaled="0"/>
              </a:gradFill>
              <a:latin typeface="+mj-lt"/>
            </a:endParaRPr>
          </a:p>
        </p:txBody>
      </p:sp>
      <p:sp>
        <p:nvSpPr>
          <p:cNvPr id="13" name="Picture Placeholder 8"/>
          <p:cNvSpPr>
            <a:spLocks noGrp="1"/>
          </p:cNvSpPr>
          <p:nvPr>
            <p:ph type="pic" sz="quarter" idx="13"/>
          </p:nvPr>
        </p:nvSpPr>
        <p:spPr>
          <a:xfrm>
            <a:off x="8753168" y="6019800"/>
            <a:ext cx="3048000" cy="457200"/>
          </a:xfrm>
        </p:spPr>
      </p:sp>
      <p:sp>
        <p:nvSpPr>
          <p:cNvPr id="12" name="Rectangle 11"/>
          <p:cNvSpPr/>
          <p:nvPr/>
        </p:nvSpPr>
        <p:spPr bwMode="auto">
          <a:xfrm>
            <a:off x="2074298" y="2124075"/>
            <a:ext cx="3740673" cy="4033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1" tIns="143417" rIns="179271" bIns="143417" numCol="1" spcCol="0" rtlCol="0" fromWordArt="0" anchor="ctr" anchorCtr="0" forceAA="0" compatLnSpc="1">
            <a:prstTxWarp prst="textNoShape">
              <a:avLst/>
            </a:prstTxWarp>
            <a:noAutofit/>
          </a:bodyPr>
          <a:lstStyle/>
          <a:p>
            <a:pPr marL="1588" lvl="1" defTabSz="685848" fontAlgn="base">
              <a:lnSpc>
                <a:spcPct val="80000"/>
              </a:lnSpc>
              <a:spcBef>
                <a:spcPct val="0"/>
              </a:spcBef>
              <a:spcAft>
                <a:spcPct val="0"/>
              </a:spcAft>
            </a:pPr>
            <a:r>
              <a:rPr lang="en-US" sz="2000" spc="-38" dirty="0">
                <a:solidFill>
                  <a:schemeClr val="bg1"/>
                </a:solidFill>
                <a:latin typeface="Segoe UI Light"/>
              </a:rPr>
              <a:t>Buscas a cada mês</a:t>
            </a:r>
          </a:p>
        </p:txBody>
      </p:sp>
      <p:sp>
        <p:nvSpPr>
          <p:cNvPr id="14" name="TextBox 13"/>
          <p:cNvSpPr txBox="1"/>
          <p:nvPr/>
        </p:nvSpPr>
        <p:spPr>
          <a:xfrm>
            <a:off x="2074298" y="2527451"/>
            <a:ext cx="3740673" cy="26956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71" tIns="143417" rIns="179271" bIns="143417"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588" lvl="1" defTabSz="685848" fontAlgn="base">
              <a:lnSpc>
                <a:spcPct val="80000"/>
              </a:lnSpc>
              <a:spcBef>
                <a:spcPct val="0"/>
              </a:spcBef>
              <a:spcAft>
                <a:spcPct val="0"/>
              </a:spcAft>
            </a:pPr>
            <a:r>
              <a:rPr lang="en-US" sz="5400" spc="-38" dirty="0">
                <a:solidFill>
                  <a:schemeClr val="bg2">
                    <a:lumMod val="50000"/>
                  </a:schemeClr>
                </a:solidFill>
                <a:latin typeface="Segoe UI" panose="020B0502040204020203" pitchFamily="34" charset="0"/>
                <a:cs typeface="Segoe UI" panose="020B0502040204020203" pitchFamily="34" charset="0"/>
              </a:rPr>
              <a:t>293 </a:t>
            </a:r>
          </a:p>
          <a:p>
            <a:pPr marL="1588" lvl="1" defTabSz="685848" fontAlgn="base">
              <a:lnSpc>
                <a:spcPct val="80000"/>
              </a:lnSpc>
              <a:spcBef>
                <a:spcPct val="0"/>
              </a:spcBef>
              <a:spcAft>
                <a:spcPct val="0"/>
              </a:spcAft>
            </a:pPr>
            <a:r>
              <a:rPr lang="en-US" sz="4400" spc="-38" dirty="0">
                <a:solidFill>
                  <a:schemeClr val="bg2">
                    <a:lumMod val="50000"/>
                  </a:schemeClr>
                </a:solidFill>
                <a:latin typeface="Segoe UI" panose="020B0502040204020203" pitchFamily="34" charset="0"/>
                <a:cs typeface="Segoe UI" panose="020B0502040204020203" pitchFamily="34" charset="0"/>
              </a:rPr>
              <a:t>milhões</a:t>
            </a:r>
            <a:endParaRPr lang="pt-BR" sz="4400" spc="-38" dirty="0">
              <a:solidFill>
                <a:schemeClr val="bg2">
                  <a:lumMod val="50000"/>
                </a:schemeClr>
              </a:solidFill>
              <a:latin typeface="Segoe UI" panose="020B0502040204020203" pitchFamily="34" charset="0"/>
              <a:ea typeface="Segoe UI" pitchFamily="34" charset="0"/>
              <a:cs typeface="Segoe UI" panose="020B0502040204020203" pitchFamily="34" charset="0"/>
            </a:endParaRPr>
          </a:p>
        </p:txBody>
      </p:sp>
      <p:sp>
        <p:nvSpPr>
          <p:cNvPr id="17" name="Rectangle 16"/>
          <p:cNvSpPr/>
          <p:nvPr/>
        </p:nvSpPr>
        <p:spPr bwMode="auto">
          <a:xfrm>
            <a:off x="6294672" y="2124075"/>
            <a:ext cx="3784375" cy="403376"/>
          </a:xfrm>
          <a:prstGeom prst="rect">
            <a:avLst/>
          </a:prstGeom>
          <a:solidFill>
            <a:schemeClr val="accent4">
              <a:lumMod val="50000"/>
              <a:lumOff val="50000"/>
            </a:schemeClr>
          </a:solidFill>
          <a:ln>
            <a:solidFill>
              <a:schemeClr val="accent4">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1" tIns="143417" rIns="179271" bIns="143417" numCol="1" spcCol="0" rtlCol="0" fromWordArt="0" anchor="ctr" anchorCtr="0" forceAA="0" compatLnSpc="1">
            <a:prstTxWarp prst="textNoShape">
              <a:avLst/>
            </a:prstTxWarp>
            <a:noAutofit/>
          </a:bodyPr>
          <a:lstStyle/>
          <a:p>
            <a:pPr marL="1588" lvl="1" defTabSz="685848" fontAlgn="base">
              <a:lnSpc>
                <a:spcPct val="90000"/>
              </a:lnSpc>
              <a:spcBef>
                <a:spcPct val="0"/>
              </a:spcBef>
              <a:spcAft>
                <a:spcPct val="0"/>
              </a:spcAft>
            </a:pPr>
            <a:r>
              <a:rPr lang="en-US" sz="2000" spc="-38" dirty="0">
                <a:gradFill>
                  <a:gsLst>
                    <a:gs pos="0">
                      <a:srgbClr val="FFFFFF"/>
                    </a:gs>
                    <a:gs pos="100000">
                      <a:srgbClr val="FFFFFF"/>
                    </a:gs>
                  </a:gsLst>
                  <a:lin ang="5400000" scaled="0"/>
                </a:gradFill>
                <a:latin typeface="+mj-lt"/>
              </a:rPr>
              <a:t>Mercado de busca </a:t>
            </a:r>
            <a:r>
              <a:rPr lang="fr-FR" sz="2000" spc="-38" dirty="0">
                <a:solidFill>
                  <a:schemeClr val="bg1"/>
                </a:solidFill>
                <a:latin typeface="+mj-lt"/>
              </a:rPr>
              <a:t>(PC) </a:t>
            </a:r>
            <a:endParaRPr lang="fr-FR" sz="1400" spc="-38" baseline="30000" dirty="0">
              <a:solidFill>
                <a:schemeClr val="bg1"/>
              </a:solidFill>
              <a:latin typeface="+mj-lt"/>
              <a:ea typeface="Segoe UI" pitchFamily="34" charset="0"/>
              <a:cs typeface="Segoe UI" pitchFamily="34" charset="0"/>
            </a:endParaRPr>
          </a:p>
        </p:txBody>
      </p:sp>
      <p:sp>
        <p:nvSpPr>
          <p:cNvPr id="24" name="TextBox 23"/>
          <p:cNvSpPr txBox="1"/>
          <p:nvPr/>
        </p:nvSpPr>
        <p:spPr>
          <a:xfrm>
            <a:off x="6294672" y="2527451"/>
            <a:ext cx="3787287" cy="26956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71" tIns="143417" rIns="179271" bIns="143417"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defTabSz="685848" fontAlgn="base">
              <a:lnSpc>
                <a:spcPct val="80000"/>
              </a:lnSpc>
              <a:spcBef>
                <a:spcPct val="0"/>
              </a:spcBef>
              <a:spcAft>
                <a:spcPct val="0"/>
              </a:spcAft>
            </a:pPr>
            <a:r>
              <a:rPr lang="en-US" sz="5400" spc="-38" dirty="0">
                <a:solidFill>
                  <a:schemeClr val="bg2">
                    <a:lumMod val="50000"/>
                  </a:schemeClr>
                </a:solidFill>
                <a:latin typeface="Segoe UI" panose="020B0502040204020203" pitchFamily="34" charset="0"/>
                <a:cs typeface="Segoe UI" panose="020B0502040204020203" pitchFamily="34" charset="0"/>
              </a:rPr>
              <a:t>3,6% </a:t>
            </a:r>
          </a:p>
          <a:p>
            <a:pPr marL="0" lvl="1" defTabSz="685848" fontAlgn="base">
              <a:lnSpc>
                <a:spcPct val="80000"/>
              </a:lnSpc>
              <a:spcBef>
                <a:spcPct val="0"/>
              </a:spcBef>
              <a:spcAft>
                <a:spcPct val="0"/>
              </a:spcAft>
            </a:pPr>
            <a:r>
              <a:rPr lang="en-US" sz="4400" spc="-38" dirty="0">
                <a:solidFill>
                  <a:schemeClr val="bg2">
                    <a:lumMod val="50000"/>
                  </a:schemeClr>
                </a:solidFill>
                <a:latin typeface="Segoe UI" panose="020B0502040204020203" pitchFamily="34" charset="0"/>
                <a:cs typeface="Segoe UI" panose="020B0502040204020203" pitchFamily="34" charset="0"/>
              </a:rPr>
              <a:t>de mercado de busca</a:t>
            </a:r>
          </a:p>
        </p:txBody>
      </p:sp>
    </p:spTree>
    <p:extLst>
      <p:ext uri="{BB962C8B-B14F-4D97-AF65-F5344CB8AC3E}">
        <p14:creationId xmlns:p14="http://schemas.microsoft.com/office/powerpoint/2010/main" val="32051702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EEC34E"/>
              </a:solidFill>
              <a:effectLst/>
              <a:uLnTx/>
              <a:uFillTx/>
              <a:latin typeface="Segoe Light"/>
              <a:ea typeface="+mn-ea"/>
              <a:cs typeface="+mn-cs"/>
            </a:endParaRPr>
          </a:p>
        </p:txBody>
      </p:sp>
      <p:sp>
        <p:nvSpPr>
          <p:cNvPr id="3" name="Text Placeholder 2"/>
          <p:cNvSpPr>
            <a:spLocks noGrp="1"/>
          </p:cNvSpPr>
          <p:nvPr>
            <p:ph type="body" sz="quarter" idx="10"/>
          </p:nvPr>
        </p:nvSpPr>
        <p:spPr>
          <a:xfrm>
            <a:off x="394514" y="390533"/>
            <a:ext cx="12171111" cy="502708"/>
          </a:xfrm>
        </p:spPr>
        <p:txBody>
          <a:bodyPr/>
          <a:lstStyle/>
          <a:p>
            <a:r>
              <a:rPr lang="en-US" sz="3600" dirty="0">
                <a:solidFill>
                  <a:schemeClr val="bg1"/>
                </a:solidFill>
                <a:latin typeface="+mj-lt"/>
              </a:rPr>
              <a:t>Conexões inteligentes para influenciar os negócios</a:t>
            </a:r>
          </a:p>
        </p:txBody>
      </p:sp>
      <p:sp>
        <p:nvSpPr>
          <p:cNvPr id="5" name="Text Placeholder 4"/>
          <p:cNvSpPr>
            <a:spLocks noGrp="1"/>
          </p:cNvSpPr>
          <p:nvPr>
            <p:ph type="body" sz="quarter" idx="12"/>
          </p:nvPr>
        </p:nvSpPr>
        <p:spPr>
          <a:xfrm>
            <a:off x="859727" y="2784076"/>
            <a:ext cx="4346453" cy="1587885"/>
          </a:xfrm>
        </p:spPr>
        <p:txBody>
          <a:bodyPr/>
          <a:lstStyle/>
          <a:p>
            <a:r>
              <a:rPr lang="en-US" dirty="0">
                <a:solidFill>
                  <a:schemeClr val="tx1"/>
                </a:solidFill>
              </a:rPr>
              <a:t>Talvez você já use outras plataformas de anúncios, como o Google AdWords, mas a Bing Network pode impulsionar seu tráfego de busca com um público de clientes adicionais, além de proporcionar mais diversidade, crescimento e lucro para sua empresa.  </a:t>
            </a:r>
          </a:p>
        </p:txBody>
      </p:sp>
      <p:sp>
        <p:nvSpPr>
          <p:cNvPr id="11" name="Right Triangle 10"/>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23" y="2322627"/>
            <a:ext cx="4154079" cy="3322936"/>
          </a:xfrm>
          <a:prstGeom prst="rect">
            <a:avLst/>
          </a:prstGeom>
        </p:spPr>
      </p:pic>
      <p:sp>
        <p:nvSpPr>
          <p:cNvPr id="13"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9415920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33" name="Right Triangle 32"/>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2" name="Text Placeholder 1"/>
          <p:cNvSpPr>
            <a:spLocks noGrp="1"/>
          </p:cNvSpPr>
          <p:nvPr>
            <p:ph type="body" sz="quarter" idx="10"/>
          </p:nvPr>
        </p:nvSpPr>
        <p:spPr>
          <a:xfrm>
            <a:off x="390832" y="390832"/>
            <a:ext cx="11410336" cy="502708"/>
          </a:xfrm>
        </p:spPr>
        <p:txBody>
          <a:bodyPr/>
          <a:lstStyle/>
          <a:p>
            <a:r>
              <a:rPr lang="en-US" sz="4000" dirty="0" err="1">
                <a:solidFill>
                  <a:schemeClr val="bg1"/>
                </a:solidFill>
                <a:latin typeface="+mj-lt"/>
              </a:rPr>
              <a:t>Seja</a:t>
            </a:r>
            <a:r>
              <a:rPr lang="en-US" sz="4000" dirty="0">
                <a:solidFill>
                  <a:schemeClr val="bg1"/>
                </a:solidFill>
                <a:latin typeface="+mj-lt"/>
              </a:rPr>
              <a:t> </a:t>
            </a:r>
            <a:r>
              <a:rPr lang="en-US" sz="4000" dirty="0" err="1">
                <a:solidFill>
                  <a:schemeClr val="bg1"/>
                </a:solidFill>
                <a:latin typeface="+mj-lt"/>
              </a:rPr>
              <a:t>encontrado</a:t>
            </a:r>
            <a:r>
              <a:rPr lang="en-US" sz="4000" dirty="0">
                <a:solidFill>
                  <a:schemeClr val="bg1"/>
                </a:solidFill>
                <a:latin typeface="+mj-lt"/>
              </a:rPr>
              <a:t> a </a:t>
            </a:r>
            <a:r>
              <a:rPr lang="en-US" sz="4000" dirty="0" err="1">
                <a:solidFill>
                  <a:schemeClr val="bg1"/>
                </a:solidFill>
                <a:latin typeface="+mj-lt"/>
              </a:rPr>
              <a:t>qualquer</a:t>
            </a:r>
            <a:r>
              <a:rPr lang="en-US" sz="4000" dirty="0">
                <a:solidFill>
                  <a:schemeClr val="bg1"/>
                </a:solidFill>
                <a:latin typeface="+mj-lt"/>
              </a:rPr>
              <a:t> hora, </a:t>
            </a:r>
            <a:r>
              <a:rPr lang="en-US" sz="4000" dirty="0" err="1">
                <a:solidFill>
                  <a:schemeClr val="bg1"/>
                </a:solidFill>
                <a:latin typeface="+mj-lt"/>
              </a:rPr>
              <a:t>em</a:t>
            </a:r>
            <a:r>
              <a:rPr lang="en-US" sz="4000" dirty="0">
                <a:solidFill>
                  <a:schemeClr val="bg1"/>
                </a:solidFill>
                <a:latin typeface="+mj-lt"/>
              </a:rPr>
              <a:t> </a:t>
            </a:r>
            <a:r>
              <a:rPr lang="en-US" sz="4000" dirty="0" err="1">
                <a:solidFill>
                  <a:schemeClr val="bg1"/>
                </a:solidFill>
                <a:latin typeface="+mj-lt"/>
              </a:rPr>
              <a:t>qualquer</a:t>
            </a:r>
            <a:r>
              <a:rPr lang="en-US" sz="4000" dirty="0">
                <a:solidFill>
                  <a:schemeClr val="bg1"/>
                </a:solidFill>
                <a:latin typeface="+mj-lt"/>
              </a:rPr>
              <a:t> </a:t>
            </a:r>
            <a:r>
              <a:rPr lang="en-US" sz="4000" dirty="0" err="1">
                <a:solidFill>
                  <a:schemeClr val="bg1"/>
                </a:solidFill>
                <a:latin typeface="+mj-lt"/>
              </a:rPr>
              <a:t>lugar</a:t>
            </a:r>
            <a:endParaRPr lang="en-US" sz="4000" dirty="0">
              <a:solidFill>
                <a:schemeClr val="bg1"/>
              </a:solidFill>
              <a:latin typeface="+mj-lt"/>
            </a:endParaRPr>
          </a:p>
        </p:txBody>
      </p:sp>
      <p:sp>
        <p:nvSpPr>
          <p:cNvPr id="27" name="Freeform 20"/>
          <p:cNvSpPr>
            <a:spLocks noEditPoints="1"/>
          </p:cNvSpPr>
          <p:nvPr/>
        </p:nvSpPr>
        <p:spPr bwMode="black">
          <a:xfrm>
            <a:off x="7881440" y="4300490"/>
            <a:ext cx="1818601" cy="1169554"/>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987851"/>
            <a:endParaRPr lang="en-US" spc="-163" dirty="0">
              <a:solidFill>
                <a:schemeClr val="tx1">
                  <a:lumMod val="50000"/>
                </a:schemeClr>
              </a:solidFill>
              <a:latin typeface="Segoe Light" pitchFamily="34" charset="0"/>
            </a:endParaRPr>
          </a:p>
        </p:txBody>
      </p:sp>
      <p:sp>
        <p:nvSpPr>
          <p:cNvPr id="29" name="Rounded Rectangle 6"/>
          <p:cNvSpPr/>
          <p:nvPr/>
        </p:nvSpPr>
        <p:spPr bwMode="black">
          <a:xfrm>
            <a:off x="10078766" y="4354244"/>
            <a:ext cx="787071" cy="1115800"/>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31" name="Freeform 85"/>
          <p:cNvSpPr>
            <a:spLocks noEditPoints="1"/>
          </p:cNvSpPr>
          <p:nvPr/>
        </p:nvSpPr>
        <p:spPr bwMode="black">
          <a:xfrm>
            <a:off x="2126568" y="4072076"/>
            <a:ext cx="859971" cy="1402746"/>
          </a:xfrm>
          <a:custGeom>
            <a:avLst/>
            <a:gdLst>
              <a:gd name="T0" fmla="*/ 1222 w 1490"/>
              <a:gd name="T1" fmla="*/ 199 h 2432"/>
              <a:gd name="T2" fmla="*/ 1082 w 1490"/>
              <a:gd name="T3" fmla="*/ 239 h 2432"/>
              <a:gd name="T4" fmla="*/ 705 w 1490"/>
              <a:gd name="T5" fmla="*/ 0 h 2432"/>
              <a:gd name="T6" fmla="*/ 298 w 1490"/>
              <a:gd name="T7" fmla="*/ 326 h 2432"/>
              <a:gd name="T8" fmla="*/ 214 w 1490"/>
              <a:gd name="T9" fmla="*/ 309 h 2432"/>
              <a:gd name="T10" fmla="*/ 0 w 1490"/>
              <a:gd name="T11" fmla="*/ 522 h 2432"/>
              <a:gd name="T12" fmla="*/ 214 w 1490"/>
              <a:gd name="T13" fmla="*/ 736 h 2432"/>
              <a:gd name="T14" fmla="*/ 1222 w 1490"/>
              <a:gd name="T15" fmla="*/ 736 h 2432"/>
              <a:gd name="T16" fmla="*/ 1490 w 1490"/>
              <a:gd name="T17" fmla="*/ 467 h 2432"/>
              <a:gd name="T18" fmla="*/ 1222 w 1490"/>
              <a:gd name="T19" fmla="*/ 199 h 2432"/>
              <a:gd name="T20" fmla="*/ 318 w 1490"/>
              <a:gd name="T21" fmla="*/ 2032 h 2432"/>
              <a:gd name="T22" fmla="*/ 318 w 1490"/>
              <a:gd name="T23" fmla="*/ 2398 h 2432"/>
              <a:gd name="T24" fmla="*/ 351 w 1490"/>
              <a:gd name="T25" fmla="*/ 2432 h 2432"/>
              <a:gd name="T26" fmla="*/ 605 w 1490"/>
              <a:gd name="T27" fmla="*/ 2432 h 2432"/>
              <a:gd name="T28" fmla="*/ 605 w 1490"/>
              <a:gd name="T29" fmla="*/ 2091 h 2432"/>
              <a:gd name="T30" fmla="*/ 639 w 1490"/>
              <a:gd name="T31" fmla="*/ 2058 h 2432"/>
              <a:gd name="T32" fmla="*/ 852 w 1490"/>
              <a:gd name="T33" fmla="*/ 2058 h 2432"/>
              <a:gd name="T34" fmla="*/ 886 w 1490"/>
              <a:gd name="T35" fmla="*/ 2091 h 2432"/>
              <a:gd name="T36" fmla="*/ 886 w 1490"/>
              <a:gd name="T37" fmla="*/ 2432 h 2432"/>
              <a:gd name="T38" fmla="*/ 1140 w 1490"/>
              <a:gd name="T39" fmla="*/ 2432 h 2432"/>
              <a:gd name="T40" fmla="*/ 1173 w 1490"/>
              <a:gd name="T41" fmla="*/ 2398 h 2432"/>
              <a:gd name="T42" fmla="*/ 1173 w 1490"/>
              <a:gd name="T43" fmla="*/ 2032 h 2432"/>
              <a:gd name="T44" fmla="*/ 745 w 1490"/>
              <a:gd name="T45" fmla="*/ 1657 h 2432"/>
              <a:gd name="T46" fmla="*/ 318 w 1490"/>
              <a:gd name="T47" fmla="*/ 2032 h 2432"/>
              <a:gd name="T48" fmla="*/ 1086 w 1490"/>
              <a:gd name="T49" fmla="*/ 1483 h 2432"/>
              <a:gd name="T50" fmla="*/ 926 w 1490"/>
              <a:gd name="T51" fmla="*/ 1483 h 2432"/>
              <a:gd name="T52" fmla="*/ 926 w 1490"/>
              <a:gd name="T53" fmla="*/ 1601 h 2432"/>
              <a:gd name="T54" fmla="*/ 745 w 1490"/>
              <a:gd name="T55" fmla="*/ 1443 h 2432"/>
              <a:gd name="T56" fmla="*/ 198 w 1490"/>
              <a:gd name="T57" fmla="*/ 1924 h 2432"/>
              <a:gd name="T58" fmla="*/ 198 w 1490"/>
              <a:gd name="T59" fmla="*/ 2071 h 2432"/>
              <a:gd name="T60" fmla="*/ 745 w 1490"/>
              <a:gd name="T61" fmla="*/ 1590 h 2432"/>
              <a:gd name="T62" fmla="*/ 1293 w 1490"/>
              <a:gd name="T63" fmla="*/ 2071 h 2432"/>
              <a:gd name="T64" fmla="*/ 1293 w 1490"/>
              <a:gd name="T65" fmla="*/ 1924 h 2432"/>
              <a:gd name="T66" fmla="*/ 1086 w 1490"/>
              <a:gd name="T67" fmla="*/ 1742 h 2432"/>
              <a:gd name="T68" fmla="*/ 1086 w 1490"/>
              <a:gd name="T69" fmla="*/ 1483 h 2432"/>
              <a:gd name="T70" fmla="*/ 745 w 1490"/>
              <a:gd name="T71" fmla="*/ 1287 h 2432"/>
              <a:gd name="T72" fmla="*/ 1091 w 1490"/>
              <a:gd name="T73" fmla="*/ 1085 h 2432"/>
              <a:gd name="T74" fmla="*/ 745 w 1490"/>
              <a:gd name="T75" fmla="*/ 1228 h 2432"/>
              <a:gd name="T76" fmla="*/ 400 w 1490"/>
              <a:gd name="T77" fmla="*/ 1085 h 2432"/>
              <a:gd name="T78" fmla="*/ 745 w 1490"/>
              <a:gd name="T79" fmla="*/ 1287 h 2432"/>
              <a:gd name="T80" fmla="*/ 745 w 1490"/>
              <a:gd name="T81" fmla="*/ 1115 h 2432"/>
              <a:gd name="T82" fmla="*/ 982 w 1490"/>
              <a:gd name="T83" fmla="*/ 959 h 2432"/>
              <a:gd name="T84" fmla="*/ 745 w 1490"/>
              <a:gd name="T85" fmla="*/ 1063 h 2432"/>
              <a:gd name="T86" fmla="*/ 509 w 1490"/>
              <a:gd name="T87" fmla="*/ 959 h 2432"/>
              <a:gd name="T88" fmla="*/ 745 w 1490"/>
              <a:gd name="T89" fmla="*/ 1115 h 2432"/>
              <a:gd name="T90" fmla="*/ 883 w 1490"/>
              <a:gd name="T91" fmla="*/ 866 h 2432"/>
              <a:gd name="T92" fmla="*/ 745 w 1490"/>
              <a:gd name="T93" fmla="*/ 923 h 2432"/>
              <a:gd name="T94" fmla="*/ 608 w 1490"/>
              <a:gd name="T95" fmla="*/ 866 h 2432"/>
              <a:gd name="T96" fmla="*/ 745 w 1490"/>
              <a:gd name="T97" fmla="*/ 969 h 2432"/>
              <a:gd name="T98" fmla="*/ 883 w 1490"/>
              <a:gd name="T99" fmla="*/ 866 h 2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90" h="2432">
                <a:moveTo>
                  <a:pt x="1222" y="199"/>
                </a:moveTo>
                <a:cubicBezTo>
                  <a:pt x="1171" y="199"/>
                  <a:pt x="1123" y="214"/>
                  <a:pt x="1082" y="239"/>
                </a:cubicBezTo>
                <a:cubicBezTo>
                  <a:pt x="1015" y="98"/>
                  <a:pt x="871" y="0"/>
                  <a:pt x="705" y="0"/>
                </a:cubicBezTo>
                <a:cubicBezTo>
                  <a:pt x="506" y="0"/>
                  <a:pt x="340" y="140"/>
                  <a:pt x="298" y="326"/>
                </a:cubicBezTo>
                <a:cubicBezTo>
                  <a:pt x="272" y="315"/>
                  <a:pt x="244" y="309"/>
                  <a:pt x="214" y="309"/>
                </a:cubicBezTo>
                <a:cubicBezTo>
                  <a:pt x="96" y="309"/>
                  <a:pt x="0" y="404"/>
                  <a:pt x="0" y="522"/>
                </a:cubicBezTo>
                <a:cubicBezTo>
                  <a:pt x="0" y="640"/>
                  <a:pt x="96" y="736"/>
                  <a:pt x="214" y="736"/>
                </a:cubicBezTo>
                <a:cubicBezTo>
                  <a:pt x="1222" y="736"/>
                  <a:pt x="1222" y="736"/>
                  <a:pt x="1222" y="736"/>
                </a:cubicBezTo>
                <a:cubicBezTo>
                  <a:pt x="1370" y="736"/>
                  <a:pt x="1490" y="616"/>
                  <a:pt x="1490" y="467"/>
                </a:cubicBezTo>
                <a:cubicBezTo>
                  <a:pt x="1490" y="319"/>
                  <a:pt x="1370" y="199"/>
                  <a:pt x="1222" y="199"/>
                </a:cubicBezTo>
                <a:close/>
                <a:moveTo>
                  <a:pt x="318" y="2032"/>
                </a:moveTo>
                <a:cubicBezTo>
                  <a:pt x="318" y="2398"/>
                  <a:pt x="318" y="2398"/>
                  <a:pt x="318" y="2398"/>
                </a:cubicBezTo>
                <a:cubicBezTo>
                  <a:pt x="318" y="2417"/>
                  <a:pt x="333" y="2432"/>
                  <a:pt x="351" y="2432"/>
                </a:cubicBezTo>
                <a:cubicBezTo>
                  <a:pt x="605" y="2432"/>
                  <a:pt x="605" y="2432"/>
                  <a:pt x="605" y="2432"/>
                </a:cubicBezTo>
                <a:cubicBezTo>
                  <a:pt x="605" y="2091"/>
                  <a:pt x="605" y="2091"/>
                  <a:pt x="605" y="2091"/>
                </a:cubicBezTo>
                <a:cubicBezTo>
                  <a:pt x="605" y="2073"/>
                  <a:pt x="620" y="2058"/>
                  <a:pt x="639" y="2058"/>
                </a:cubicBezTo>
                <a:cubicBezTo>
                  <a:pt x="852" y="2058"/>
                  <a:pt x="852" y="2058"/>
                  <a:pt x="852" y="2058"/>
                </a:cubicBezTo>
                <a:cubicBezTo>
                  <a:pt x="871" y="2058"/>
                  <a:pt x="886" y="2073"/>
                  <a:pt x="886" y="2091"/>
                </a:cubicBezTo>
                <a:cubicBezTo>
                  <a:pt x="886" y="2432"/>
                  <a:pt x="886" y="2432"/>
                  <a:pt x="886" y="2432"/>
                </a:cubicBezTo>
                <a:cubicBezTo>
                  <a:pt x="1140" y="2432"/>
                  <a:pt x="1140" y="2432"/>
                  <a:pt x="1140" y="2432"/>
                </a:cubicBezTo>
                <a:cubicBezTo>
                  <a:pt x="1158" y="2432"/>
                  <a:pt x="1173" y="2417"/>
                  <a:pt x="1173" y="2398"/>
                </a:cubicBezTo>
                <a:cubicBezTo>
                  <a:pt x="1173" y="2032"/>
                  <a:pt x="1173" y="2032"/>
                  <a:pt x="1173" y="2032"/>
                </a:cubicBezTo>
                <a:cubicBezTo>
                  <a:pt x="745" y="1657"/>
                  <a:pt x="745" y="1657"/>
                  <a:pt x="745" y="1657"/>
                </a:cubicBezTo>
                <a:lnTo>
                  <a:pt x="318" y="2032"/>
                </a:lnTo>
                <a:close/>
                <a:moveTo>
                  <a:pt x="1086" y="1483"/>
                </a:moveTo>
                <a:cubicBezTo>
                  <a:pt x="926" y="1483"/>
                  <a:pt x="926" y="1483"/>
                  <a:pt x="926" y="1483"/>
                </a:cubicBezTo>
                <a:cubicBezTo>
                  <a:pt x="926" y="1601"/>
                  <a:pt x="926" y="1601"/>
                  <a:pt x="926" y="1601"/>
                </a:cubicBezTo>
                <a:cubicBezTo>
                  <a:pt x="745" y="1443"/>
                  <a:pt x="745" y="1443"/>
                  <a:pt x="745" y="1443"/>
                </a:cubicBezTo>
                <a:cubicBezTo>
                  <a:pt x="198" y="1924"/>
                  <a:pt x="198" y="1924"/>
                  <a:pt x="198" y="1924"/>
                </a:cubicBezTo>
                <a:cubicBezTo>
                  <a:pt x="198" y="2071"/>
                  <a:pt x="198" y="2071"/>
                  <a:pt x="198" y="2071"/>
                </a:cubicBezTo>
                <a:cubicBezTo>
                  <a:pt x="745" y="1590"/>
                  <a:pt x="745" y="1590"/>
                  <a:pt x="745" y="1590"/>
                </a:cubicBezTo>
                <a:cubicBezTo>
                  <a:pt x="1293" y="2071"/>
                  <a:pt x="1293" y="2071"/>
                  <a:pt x="1293" y="2071"/>
                </a:cubicBezTo>
                <a:cubicBezTo>
                  <a:pt x="1293" y="1924"/>
                  <a:pt x="1293" y="1924"/>
                  <a:pt x="1293" y="1924"/>
                </a:cubicBezTo>
                <a:cubicBezTo>
                  <a:pt x="1086" y="1742"/>
                  <a:pt x="1086" y="1742"/>
                  <a:pt x="1086" y="1742"/>
                </a:cubicBezTo>
                <a:lnTo>
                  <a:pt x="1086" y="1483"/>
                </a:lnTo>
                <a:close/>
                <a:moveTo>
                  <a:pt x="745" y="1287"/>
                </a:moveTo>
                <a:cubicBezTo>
                  <a:pt x="906" y="1289"/>
                  <a:pt x="1041" y="1191"/>
                  <a:pt x="1091" y="1085"/>
                </a:cubicBezTo>
                <a:cubicBezTo>
                  <a:pt x="1001" y="1176"/>
                  <a:pt x="874" y="1228"/>
                  <a:pt x="745" y="1228"/>
                </a:cubicBezTo>
                <a:cubicBezTo>
                  <a:pt x="617" y="1228"/>
                  <a:pt x="490" y="1176"/>
                  <a:pt x="400" y="1085"/>
                </a:cubicBezTo>
                <a:cubicBezTo>
                  <a:pt x="449" y="1191"/>
                  <a:pt x="585" y="1289"/>
                  <a:pt x="745" y="1287"/>
                </a:cubicBezTo>
                <a:close/>
                <a:moveTo>
                  <a:pt x="745" y="1115"/>
                </a:moveTo>
                <a:cubicBezTo>
                  <a:pt x="862" y="1116"/>
                  <a:pt x="952" y="1037"/>
                  <a:pt x="982" y="959"/>
                </a:cubicBezTo>
                <a:cubicBezTo>
                  <a:pt x="919" y="1022"/>
                  <a:pt x="834" y="1064"/>
                  <a:pt x="745" y="1063"/>
                </a:cubicBezTo>
                <a:cubicBezTo>
                  <a:pt x="657" y="1064"/>
                  <a:pt x="572" y="1022"/>
                  <a:pt x="509" y="959"/>
                </a:cubicBezTo>
                <a:cubicBezTo>
                  <a:pt x="539" y="1037"/>
                  <a:pt x="629" y="1116"/>
                  <a:pt x="745" y="1115"/>
                </a:cubicBezTo>
                <a:close/>
                <a:moveTo>
                  <a:pt x="883" y="866"/>
                </a:moveTo>
                <a:cubicBezTo>
                  <a:pt x="847" y="903"/>
                  <a:pt x="796" y="923"/>
                  <a:pt x="745" y="923"/>
                </a:cubicBezTo>
                <a:cubicBezTo>
                  <a:pt x="694" y="923"/>
                  <a:pt x="644" y="903"/>
                  <a:pt x="608" y="866"/>
                </a:cubicBezTo>
                <a:cubicBezTo>
                  <a:pt x="618" y="918"/>
                  <a:pt x="675" y="969"/>
                  <a:pt x="745" y="969"/>
                </a:cubicBezTo>
                <a:cubicBezTo>
                  <a:pt x="816" y="969"/>
                  <a:pt x="873" y="918"/>
                  <a:pt x="883" y="866"/>
                </a:cubicBezTo>
                <a:close/>
              </a:path>
            </a:pathLst>
          </a:custGeom>
          <a:solidFill>
            <a:schemeClr val="accent1"/>
          </a:solidFill>
          <a:ln>
            <a:noFill/>
          </a:ln>
        </p:spPr>
        <p:txBody>
          <a:bodyPr vert="horz" wrap="square" lIns="82305" tIns="41153" rIns="82305" bIns="41153" numCol="1" anchor="t" anchorCtr="0" compatLnSpc="1">
            <a:prstTxWarp prst="textNoShape">
              <a:avLst/>
            </a:prstTxWarp>
          </a:bodyPr>
          <a:lstStyle/>
          <a:p>
            <a:endParaRPr lang="en-US" sz="1600" dirty="0"/>
          </a:p>
        </p:txBody>
      </p:sp>
      <p:grpSp>
        <p:nvGrpSpPr>
          <p:cNvPr id="20" name="Group 19"/>
          <p:cNvGrpSpPr/>
          <p:nvPr/>
        </p:nvGrpSpPr>
        <p:grpSpPr>
          <a:xfrm>
            <a:off x="365356" y="2376951"/>
            <a:ext cx="11502870" cy="3101241"/>
            <a:chOff x="466724" y="2098675"/>
            <a:chExt cx="7192295" cy="3101241"/>
          </a:xfrm>
        </p:grpSpPr>
        <p:sp>
          <p:nvSpPr>
            <p:cNvPr id="24" name="TextBox 23"/>
            <p:cNvSpPr txBox="1"/>
            <p:nvPr/>
          </p:nvSpPr>
          <p:spPr>
            <a:xfrm>
              <a:off x="4148508" y="2510642"/>
              <a:ext cx="3510511" cy="2689274"/>
            </a:xfrm>
            <a:prstGeom prst="rect">
              <a:avLst/>
            </a:prstGeom>
            <a:noFill/>
            <a:ln w="10795" cap="flat" cmpd="sng" algn="ctr">
              <a:noFill/>
              <a:prstDash val="solid"/>
            </a:ln>
            <a:effectLst/>
          </p:spPr>
          <p:txBody>
            <a:bodyPr lIns="0" tIns="143417" rIns="179271" bIns="143417"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olidFill>
                    <a:schemeClr val="bg2">
                      <a:lumMod val="50000"/>
                    </a:schemeClr>
                  </a:solidFill>
                </a:rPr>
                <a:t>Segmente seus anúncios para sistemas operacionais de dispositivos específicos e promova seu local mais próximo para que os clientes o encontrem facilmente.</a:t>
              </a:r>
            </a:p>
          </p:txBody>
        </p:sp>
        <p:sp>
          <p:nvSpPr>
            <p:cNvPr id="21" name="Rectangle 20"/>
            <p:cNvSpPr/>
            <p:nvPr/>
          </p:nvSpPr>
          <p:spPr bwMode="auto">
            <a:xfrm>
              <a:off x="466724" y="2098675"/>
              <a:ext cx="3510511" cy="40337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143417" rIns="179271" bIns="143417" numCol="1" spcCol="0" rtlCol="0" fromWordArt="0" anchor="ctr" anchorCtr="0" forceAA="0" compatLnSpc="1">
              <a:prstTxWarp prst="textNoShape">
                <a:avLst/>
              </a:prstTxWarp>
              <a:noAutofit/>
            </a:bodyPr>
            <a:lstStyle/>
            <a:p>
              <a:r>
                <a:rPr lang="en-US" sz="2000" b="1" dirty="0">
                  <a:solidFill>
                    <a:schemeClr val="accent1"/>
                  </a:solidFill>
                </a:rPr>
                <a:t>Em casa</a:t>
              </a:r>
            </a:p>
          </p:txBody>
        </p:sp>
        <p:sp>
          <p:nvSpPr>
            <p:cNvPr id="22" name="TextBox 21"/>
            <p:cNvSpPr txBox="1"/>
            <p:nvPr/>
          </p:nvSpPr>
          <p:spPr>
            <a:xfrm>
              <a:off x="466724" y="2510642"/>
              <a:ext cx="3510511" cy="2689274"/>
            </a:xfrm>
            <a:prstGeom prst="rect">
              <a:avLst/>
            </a:prstGeom>
            <a:noFill/>
            <a:ln w="10795" cap="flat" cmpd="sng" algn="ctr">
              <a:noFill/>
              <a:prstDash val="solid"/>
            </a:ln>
            <a:effectLst/>
          </p:spPr>
          <p:txBody>
            <a:bodyPr lIns="0" tIns="143417" rIns="179271" bIns="143417"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pt-BR" dirty="0">
                  <a:solidFill>
                    <a:schemeClr val="bg2">
                      <a:lumMod val="50000"/>
                    </a:schemeClr>
                  </a:solidFill>
                </a:rPr>
                <a:t>Segmente os usuários por local, horário, demografia e o conteúdo de suas buscas para encontrar seus clientes ideais. </a:t>
              </a:r>
            </a:p>
          </p:txBody>
        </p:sp>
        <p:sp>
          <p:nvSpPr>
            <p:cNvPr id="23" name="Rectangle 22"/>
            <p:cNvSpPr/>
            <p:nvPr/>
          </p:nvSpPr>
          <p:spPr bwMode="auto">
            <a:xfrm>
              <a:off x="4148508" y="2098678"/>
              <a:ext cx="3510511" cy="40337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143417" rIns="179271" bIns="143417" numCol="1" spcCol="0" rtlCol="0" fromWordArt="0" anchor="ctr" anchorCtr="0" forceAA="0" compatLnSpc="1">
              <a:prstTxWarp prst="textNoShape">
                <a:avLst/>
              </a:prstTxWarp>
              <a:noAutofit/>
            </a:bodyPr>
            <a:lstStyle/>
            <a:p>
              <a:r>
                <a:rPr lang="en-US" sz="2000" b="1" dirty="0">
                  <a:solidFill>
                    <a:schemeClr val="accent1"/>
                  </a:solidFill>
                </a:rPr>
                <a:t>Em trânsito</a:t>
              </a:r>
            </a:p>
          </p:txBody>
        </p:sp>
        <p:cxnSp>
          <p:nvCxnSpPr>
            <p:cNvPr id="25" name="Straight Connector 24"/>
            <p:cNvCxnSpPr>
              <a:cxnSpLocks/>
            </p:cNvCxnSpPr>
            <p:nvPr/>
          </p:nvCxnSpPr>
          <p:spPr>
            <a:xfrm>
              <a:off x="466726" y="2510642"/>
              <a:ext cx="3510510" cy="0"/>
            </a:xfrm>
            <a:prstGeom prst="line">
              <a:avLst/>
            </a:prstGeom>
            <a:noFill/>
            <a:ln w="15875" cap="flat" cmpd="sng" algn="ctr">
              <a:solidFill>
                <a:srgbClr val="008272"/>
              </a:solidFill>
              <a:prstDash val="solid"/>
              <a:headEnd type="none"/>
              <a:tailEnd type="none"/>
            </a:ln>
            <a:effectLst/>
          </p:spPr>
        </p:cxnSp>
        <p:cxnSp>
          <p:nvCxnSpPr>
            <p:cNvPr id="26" name="Straight Connector 25"/>
            <p:cNvCxnSpPr>
              <a:cxnSpLocks/>
            </p:cNvCxnSpPr>
            <p:nvPr/>
          </p:nvCxnSpPr>
          <p:spPr>
            <a:xfrm>
              <a:off x="4148508" y="2510642"/>
              <a:ext cx="3510510" cy="0"/>
            </a:xfrm>
            <a:prstGeom prst="line">
              <a:avLst/>
            </a:prstGeom>
            <a:noFill/>
            <a:ln w="15875" cap="flat" cmpd="sng" algn="ctr">
              <a:solidFill>
                <a:srgbClr val="008272"/>
              </a:solidFill>
              <a:prstDash val="solid"/>
              <a:headEnd type="none"/>
              <a:tailEnd type="none"/>
            </a:ln>
            <a:effectLst/>
          </p:spPr>
        </p:cxnSp>
      </p:grpSp>
      <p:sp>
        <p:nvSpPr>
          <p:cNvPr id="30" name="Freeform 13"/>
          <p:cNvSpPr>
            <a:spLocks noChangeAspect="1" noEditPoints="1"/>
          </p:cNvSpPr>
          <p:nvPr/>
        </p:nvSpPr>
        <p:spPr bwMode="black">
          <a:xfrm>
            <a:off x="7039430" y="4600179"/>
            <a:ext cx="463286" cy="869866"/>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34" name="Picture Placeholder 8"/>
          <p:cNvSpPr>
            <a:spLocks noGrp="1"/>
          </p:cNvSpPr>
          <p:nvPr>
            <p:ph type="pic" sz="quarter" idx="13"/>
          </p:nvPr>
        </p:nvSpPr>
        <p:spPr>
          <a:xfrm>
            <a:off x="8753168" y="6019800"/>
            <a:ext cx="3048000" cy="457200"/>
          </a:xfrm>
        </p:spPr>
      </p:sp>
      <p:sp>
        <p:nvSpPr>
          <p:cNvPr id="17" name="Text Placeholder 3"/>
          <p:cNvSpPr txBox="1">
            <a:spLocks/>
          </p:cNvSpPr>
          <p:nvPr/>
        </p:nvSpPr>
        <p:spPr>
          <a:xfrm>
            <a:off x="390832" y="1024958"/>
            <a:ext cx="7996428" cy="526520"/>
          </a:xfrm>
          <a:prstGeom prst="rect">
            <a:avLst/>
          </a:prstGeom>
          <a:noFill/>
        </p:spPr>
        <p:txBody>
          <a:bodyPr vert="horz" lIns="0" tIns="0" rIns="0" bIns="0"/>
          <a:lstStyle>
            <a:lvl1pPr marL="0" marR="0" indent="0" algn="l" defTabSz="914425"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tx1"/>
                </a:solidFill>
                <a:latin typeface="+mn-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dirty="0">
                <a:solidFill>
                  <a:schemeClr val="bg1"/>
                </a:solidFill>
              </a:rPr>
              <a:t>Conquiste um público valioso com anúncios de busca e para celular.</a:t>
            </a:r>
          </a:p>
        </p:txBody>
      </p:sp>
    </p:spTree>
    <p:extLst>
      <p:ext uri="{BB962C8B-B14F-4D97-AF65-F5344CB8AC3E}">
        <p14:creationId xmlns:p14="http://schemas.microsoft.com/office/powerpoint/2010/main" val="310307449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6907" r="17157" b="2296"/>
          <a:stretch/>
        </p:blipFill>
        <p:spPr>
          <a:xfrm>
            <a:off x="0" y="-12699"/>
            <a:ext cx="12179300" cy="685800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pic>
      <p:sp>
        <p:nvSpPr>
          <p:cNvPr id="20" name="Rectangle 19"/>
          <p:cNvSpPr/>
          <p:nvPr/>
        </p:nvSpPr>
        <p:spPr>
          <a:xfrm>
            <a:off x="884" y="-14748"/>
            <a:ext cx="12191116" cy="6872748"/>
          </a:xfrm>
          <a:prstGeom prst="rect">
            <a:avLst/>
          </a:prstGeom>
          <a:solidFill>
            <a:srgbClr val="000000">
              <a:alpha val="18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66300"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gradFill>
                <a:gsLst>
                  <a:gs pos="16964">
                    <a:srgbClr val="FFFFFF"/>
                  </a:gs>
                  <a:gs pos="37500">
                    <a:srgbClr val="FFFFFF"/>
                  </a:gs>
                </a:gsLst>
                <a:lin ang="5400000" scaled="0"/>
              </a:gradFill>
              <a:effectLst/>
              <a:uLnTx/>
              <a:uFillTx/>
              <a:latin typeface="Segoe UI"/>
              <a:ea typeface="+mn-ea"/>
              <a:cs typeface="+mn-cs"/>
            </a:endParaRPr>
          </a:p>
        </p:txBody>
      </p:sp>
      <p:sp>
        <p:nvSpPr>
          <p:cNvPr id="3" name="Rectangle 2"/>
          <p:cNvSpPr/>
          <p:nvPr/>
        </p:nvSpPr>
        <p:spPr bwMode="auto">
          <a:xfrm>
            <a:off x="2202872" y="6181630"/>
            <a:ext cx="4655128" cy="399011"/>
          </a:xfrm>
          <a:prstGeom prst="rect">
            <a:avLst/>
          </a:prstGeom>
          <a:no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lvl="0" defTabSz="914099" fontAlgn="base">
              <a:spcBef>
                <a:spcPct val="0"/>
              </a:spcBef>
              <a:spcAft>
                <a:spcPct val="0"/>
              </a:spcAft>
              <a:defRPr/>
            </a:pPr>
            <a:r>
              <a:rPr lang="pt-BR" sz="1000" dirty="0">
                <a:solidFill>
                  <a:schemeClr val="tx1">
                    <a:lumMod val="75000"/>
                  </a:schemeClr>
                </a:solidFill>
              </a:rPr>
              <a:t>Dados internos da Microsoft, Global, T3 de 2017.​</a:t>
            </a:r>
            <a:endParaRPr kumimoji="0" lang="en-US" sz="1000" b="0" i="0" u="none" strike="noStrike" kern="0" cap="none" spc="0" normalizeH="0" baseline="0" noProof="0" dirty="0">
              <a:ln>
                <a:noFill/>
              </a:ln>
              <a:solidFill>
                <a:schemeClr val="tx1">
                  <a:lumMod val="75000"/>
                </a:schemeClr>
              </a:solidFill>
              <a:effectLst/>
              <a:uLnTx/>
              <a:uFillTx/>
              <a:latin typeface="Segoe UI"/>
            </a:endParaRPr>
          </a:p>
        </p:txBody>
      </p:sp>
      <p:sp>
        <p:nvSpPr>
          <p:cNvPr id="7" name="Title 2"/>
          <p:cNvSpPr txBox="1">
            <a:spLocks/>
          </p:cNvSpPr>
          <p:nvPr/>
        </p:nvSpPr>
        <p:spPr>
          <a:xfrm>
            <a:off x="404071" y="754813"/>
            <a:ext cx="10668001" cy="609600"/>
          </a:xfrm>
          <a:prstGeom prst="rect">
            <a:avLst/>
          </a:prstGeom>
        </p:spPr>
        <p:txBody>
          <a:bodyPr lIns="0" tIns="0" rIns="0" bIns="0" anchor="t" anchorCtr="0"/>
          <a:lstStyle>
            <a:lvl1pPr algn="l" defTabSz="685750" rtl="0" eaLnBrk="1" latinLnBrk="0" hangingPunct="1">
              <a:lnSpc>
                <a:spcPct val="90000"/>
              </a:lnSpc>
              <a:spcBef>
                <a:spcPct val="0"/>
              </a:spcBef>
              <a:buNone/>
              <a:defRPr lang="en-US" sz="2800" b="0" kern="1200" cap="none" spc="0" baseline="0">
                <a:ln w="3175">
                  <a:noFill/>
                </a:ln>
                <a:solidFill>
                  <a:schemeClr val="tx1"/>
                </a:solidFill>
                <a:effectLst/>
                <a:latin typeface="+mn-lt"/>
                <a:ea typeface="+mn-ea"/>
                <a:cs typeface="Arial" charset="0"/>
              </a:defRPr>
            </a:lvl1pPr>
          </a:lstStyle>
          <a:p>
            <a:pPr lvl="0">
              <a:defRPr/>
            </a:pPr>
            <a:r>
              <a:rPr lang="pt-BR" sz="4000" dirty="0">
                <a:latin typeface="Segoe UI Light" panose="020B0502040204020203" pitchFamily="34" charset="0"/>
              </a:rPr>
              <a:t>A integração do Bing prepara o caminho</a:t>
            </a:r>
            <a:br>
              <a:rPr lang="pt-BR" sz="4000" dirty="0"/>
            </a:br>
            <a:endParaRPr lang="pt-BR" sz="4000" dirty="0"/>
          </a:p>
        </p:txBody>
      </p:sp>
      <p:pic>
        <p:nvPicPr>
          <p:cNvPr id="36" name="Picture 35"/>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518371" y="2017182"/>
            <a:ext cx="2863458" cy="512559"/>
          </a:xfrm>
          <a:prstGeom prst="rect">
            <a:avLst/>
          </a:prstGeom>
        </p:spPr>
      </p:pic>
      <p:pic>
        <p:nvPicPr>
          <p:cNvPr id="9" name="Picture 8"/>
          <p:cNvPicPr>
            <a:picLocks noChangeAspect="1"/>
          </p:cNvPicPr>
          <p:nvPr/>
        </p:nvPicPr>
        <p:blipFill>
          <a:blip r:embed="rId5"/>
          <a:stretch>
            <a:fillRect/>
          </a:stretch>
        </p:blipFill>
        <p:spPr>
          <a:xfrm>
            <a:off x="275877" y="6096000"/>
            <a:ext cx="936734" cy="502788"/>
          </a:xfrm>
          <a:prstGeom prst="rect">
            <a:avLst/>
          </a:prstGeom>
        </p:spPr>
      </p:pic>
      <p:sp>
        <p:nvSpPr>
          <p:cNvPr id="10" name="Picture Placeholder 8"/>
          <p:cNvSpPr>
            <a:spLocks noGrp="1"/>
          </p:cNvSpPr>
          <p:nvPr>
            <p:ph type="pic" sz="quarter" idx="13"/>
          </p:nvPr>
        </p:nvSpPr>
        <p:spPr>
          <a:xfrm>
            <a:off x="8753168" y="6019800"/>
            <a:ext cx="3048000" cy="457200"/>
          </a:xfrm>
        </p:spPr>
      </p:sp>
      <p:sp>
        <p:nvSpPr>
          <p:cNvPr id="15" name="Content Placeholder 3"/>
          <p:cNvSpPr txBox="1">
            <a:spLocks/>
          </p:cNvSpPr>
          <p:nvPr/>
        </p:nvSpPr>
        <p:spPr>
          <a:xfrm>
            <a:off x="518371" y="3096482"/>
            <a:ext cx="2999529" cy="1237219"/>
          </a:xfrm>
          <a:prstGeom prst="rect">
            <a:avLst/>
          </a:prstGeom>
          <a:noFill/>
        </p:spPr>
        <p:txBody>
          <a:bodyPr vert="horz" wrap="square" lIns="182854" tIns="146283" rIns="182854" bIns="146283" rtlCol="0">
            <a:spAutoFit/>
          </a:bodyPr>
          <a:lstStyle>
            <a:lvl1pPr marL="0" indent="0" algn="l" defTabSz="457200" rtl="0" eaLnBrk="1" latinLnBrk="0" hangingPunct="1">
              <a:lnSpc>
                <a:spcPct val="90000"/>
              </a:lnSpc>
              <a:spcBef>
                <a:spcPts val="600"/>
              </a:spcBef>
              <a:spcAft>
                <a:spcPts val="800"/>
              </a:spcAft>
              <a:buFont typeface="Arial"/>
              <a:buNone/>
              <a:defRPr sz="4000" kern="1200" baseline="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480"/>
              </a:spcAft>
              <a:buFont typeface="Arial"/>
              <a:buChar char="•"/>
              <a:defRPr sz="2000" kern="1200">
                <a:solidFill>
                  <a:schemeClr val="tx1"/>
                </a:solidFill>
                <a:latin typeface="+mn-lt"/>
                <a:ea typeface="+mn-ea"/>
                <a:cs typeface="+mn-cs"/>
              </a:defRPr>
            </a:lvl2pPr>
            <a:lvl3pPr marL="4572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3pPr>
            <a:lvl4pPr marL="6858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4pPr>
            <a:lvl5pPr marL="9144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5pPr>
            <a:lvl6pPr marL="11430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6pPr>
            <a:lvl7pPr marL="13716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932563">
              <a:spcBef>
                <a:spcPts val="0"/>
              </a:spcBef>
              <a:spcAft>
                <a:spcPts val="0"/>
              </a:spcAft>
              <a:buSzPct val="90000"/>
            </a:pPr>
            <a:r>
              <a:rPr lang="pt-BR" sz="2000" dirty="0"/>
              <a:t>Mais de </a:t>
            </a:r>
            <a:r>
              <a:rPr lang="pt-BR" sz="2800" b="1" dirty="0"/>
              <a:t>500M</a:t>
            </a:r>
            <a:r>
              <a:rPr lang="pt-BR" sz="2000" dirty="0"/>
              <a:t> de dispositivos executam o Windows 10</a:t>
            </a:r>
            <a:endParaRPr kumimoji="0" lang="en-US" sz="2000" b="0" i="0" u="none" strike="noStrike" kern="1200" cap="none" spc="0" normalizeH="0" baseline="0" noProof="0" dirty="0">
              <a:ln>
                <a:noFill/>
              </a:ln>
              <a:gradFill>
                <a:gsLst>
                  <a:gs pos="57143">
                    <a:srgbClr val="FFFFFF"/>
                  </a:gs>
                  <a:gs pos="67000">
                    <a:srgbClr val="FFFFFF"/>
                  </a:gs>
                </a:gsLst>
                <a:lin ang="0" scaled="0"/>
              </a:gradFill>
              <a:effectLst/>
              <a:uLnTx/>
              <a:uFillTx/>
              <a:latin typeface="Segoe UI" panose="020B0502040204020203" pitchFamily="34" charset="0"/>
              <a:cs typeface="Segoe UI" panose="020B0502040204020203" pitchFamily="34" charset="0"/>
            </a:endParaRPr>
          </a:p>
        </p:txBody>
      </p:sp>
      <p:sp>
        <p:nvSpPr>
          <p:cNvPr id="16" name="Content Placeholder 3"/>
          <p:cNvSpPr txBox="1">
            <a:spLocks/>
          </p:cNvSpPr>
          <p:nvPr/>
        </p:nvSpPr>
        <p:spPr>
          <a:xfrm>
            <a:off x="518371" y="4489114"/>
            <a:ext cx="3199975" cy="1514218"/>
          </a:xfrm>
          <a:prstGeom prst="rect">
            <a:avLst/>
          </a:prstGeom>
          <a:noFill/>
        </p:spPr>
        <p:txBody>
          <a:bodyPr vert="horz" wrap="square" lIns="182854" tIns="146283" rIns="182854" bIns="146283" rtlCol="0">
            <a:spAutoFit/>
          </a:bodyPr>
          <a:lstStyle>
            <a:lvl1pPr marL="0" indent="0" algn="l" defTabSz="457200" rtl="0" eaLnBrk="1" latinLnBrk="0" hangingPunct="1">
              <a:lnSpc>
                <a:spcPct val="90000"/>
              </a:lnSpc>
              <a:spcBef>
                <a:spcPts val="600"/>
              </a:spcBef>
              <a:spcAft>
                <a:spcPts val="800"/>
              </a:spcAft>
              <a:buFont typeface="Arial"/>
              <a:buNone/>
              <a:defRPr sz="4000" kern="1200" baseline="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480"/>
              </a:spcAft>
              <a:buFont typeface="Arial"/>
              <a:buChar char="•"/>
              <a:defRPr sz="2000" kern="1200">
                <a:solidFill>
                  <a:schemeClr val="tx1"/>
                </a:solidFill>
                <a:latin typeface="+mn-lt"/>
                <a:ea typeface="+mn-ea"/>
                <a:cs typeface="+mn-cs"/>
              </a:defRPr>
            </a:lvl2pPr>
            <a:lvl3pPr marL="4572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3pPr>
            <a:lvl4pPr marL="6858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4pPr>
            <a:lvl5pPr marL="9144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5pPr>
            <a:lvl6pPr marL="11430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6pPr>
            <a:lvl7pPr marL="13716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932563">
              <a:spcBef>
                <a:spcPts val="0"/>
              </a:spcBef>
              <a:spcAft>
                <a:spcPts val="0"/>
              </a:spcAft>
              <a:buSzPct val="90000"/>
            </a:pPr>
            <a:r>
              <a:rPr lang="pt-BR" sz="2800" b="1" dirty="0"/>
              <a:t>96%</a:t>
            </a:r>
            <a:r>
              <a:rPr lang="pt-BR" sz="2000" dirty="0"/>
              <a:t>​ de nossos clientes corporativos estão testando o Windows 10 ativamente</a:t>
            </a:r>
            <a:endParaRPr kumimoji="0" lang="en-US" sz="2000" b="0" i="0" u="none" strike="noStrike" kern="1200" cap="none" spc="0" normalizeH="0" baseline="0" noProof="0" dirty="0">
              <a:ln>
                <a:noFill/>
              </a:ln>
              <a:gradFill>
                <a:gsLst>
                  <a:gs pos="57143">
                    <a:srgbClr val="FFFFFF"/>
                  </a:gs>
                  <a:gs pos="67000">
                    <a:srgbClr val="FFFFFF"/>
                  </a:gs>
                </a:gsLst>
                <a:lin ang="0" scaled="0"/>
              </a:gradFill>
              <a:effectLst/>
              <a:uLnTx/>
              <a:uFillTx/>
              <a:latin typeface="Segoe UI" panose="020B0502040204020203" pitchFamily="34" charset="0"/>
              <a:cs typeface="Segoe UI" panose="020B0502040204020203" pitchFamily="34" charset="0"/>
            </a:endParaRPr>
          </a:p>
        </p:txBody>
      </p:sp>
      <p:sp>
        <p:nvSpPr>
          <p:cNvPr id="17" name="Content Placeholder 3"/>
          <p:cNvSpPr txBox="1">
            <a:spLocks/>
          </p:cNvSpPr>
          <p:nvPr/>
        </p:nvSpPr>
        <p:spPr>
          <a:xfrm>
            <a:off x="4108946" y="3096482"/>
            <a:ext cx="4285754" cy="1237219"/>
          </a:xfrm>
          <a:prstGeom prst="rect">
            <a:avLst/>
          </a:prstGeom>
          <a:noFill/>
        </p:spPr>
        <p:txBody>
          <a:bodyPr vert="horz" wrap="square" lIns="182854" tIns="146283" rIns="182854" bIns="146283" rtlCol="0">
            <a:spAutoFit/>
          </a:bodyPr>
          <a:lstStyle>
            <a:lvl1pPr marL="0" indent="0" algn="l" defTabSz="457200" rtl="0" eaLnBrk="1" latinLnBrk="0" hangingPunct="1">
              <a:lnSpc>
                <a:spcPct val="90000"/>
              </a:lnSpc>
              <a:spcBef>
                <a:spcPts val="600"/>
              </a:spcBef>
              <a:spcAft>
                <a:spcPts val="800"/>
              </a:spcAft>
              <a:buFont typeface="Arial"/>
              <a:buNone/>
              <a:defRPr sz="4000" kern="1200" baseline="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480"/>
              </a:spcAft>
              <a:buFont typeface="Arial"/>
              <a:buChar char="•"/>
              <a:defRPr sz="2000" kern="1200">
                <a:solidFill>
                  <a:schemeClr val="tx1"/>
                </a:solidFill>
                <a:latin typeface="+mn-lt"/>
                <a:ea typeface="+mn-ea"/>
                <a:cs typeface="+mn-cs"/>
              </a:defRPr>
            </a:lvl2pPr>
            <a:lvl3pPr marL="4572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3pPr>
            <a:lvl4pPr marL="6858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4pPr>
            <a:lvl5pPr marL="9144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5pPr>
            <a:lvl6pPr marL="11430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6pPr>
            <a:lvl7pPr marL="13716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932563">
              <a:spcBef>
                <a:spcPts val="0"/>
              </a:spcBef>
              <a:spcAft>
                <a:spcPts val="0"/>
              </a:spcAft>
              <a:buSzPct val="90000"/>
            </a:pPr>
            <a:r>
              <a:rPr lang="pt-BR" sz="2800" b="1" dirty="0"/>
              <a:t>48%</a:t>
            </a:r>
            <a:r>
              <a:rPr lang="pt-BR" sz="2000" dirty="0"/>
              <a:t> das buscas de propriedade e mantidas pelo Bing acontecem no Windows 10</a:t>
            </a:r>
            <a:endParaRPr kumimoji="0" lang="en-US" sz="2000" b="0" i="0" u="none" strike="noStrike" kern="1200" cap="none" spc="0" normalizeH="0" baseline="0" noProof="0" dirty="0">
              <a:ln>
                <a:noFill/>
              </a:ln>
              <a:gradFill>
                <a:gsLst>
                  <a:gs pos="57143">
                    <a:srgbClr val="FFFFFF"/>
                  </a:gs>
                  <a:gs pos="67000">
                    <a:srgbClr val="FFFFFF"/>
                  </a:gs>
                </a:gsLst>
                <a:lin ang="0" scaled="0"/>
              </a:gradFill>
              <a:effectLst/>
              <a:uLnTx/>
              <a:uFillTx/>
              <a:latin typeface="Segoe UI" panose="020B0502040204020203" pitchFamily="34" charset="0"/>
              <a:cs typeface="Segoe UI" panose="020B0502040204020203" pitchFamily="34" charset="0"/>
            </a:endParaRPr>
          </a:p>
        </p:txBody>
      </p:sp>
      <p:sp>
        <p:nvSpPr>
          <p:cNvPr id="18" name="Content Placeholder 3"/>
          <p:cNvSpPr txBox="1">
            <a:spLocks/>
          </p:cNvSpPr>
          <p:nvPr/>
        </p:nvSpPr>
        <p:spPr>
          <a:xfrm>
            <a:off x="4108946" y="4489114"/>
            <a:ext cx="2811825" cy="1237219"/>
          </a:xfrm>
          <a:prstGeom prst="rect">
            <a:avLst/>
          </a:prstGeom>
          <a:noFill/>
        </p:spPr>
        <p:txBody>
          <a:bodyPr vert="horz" wrap="square" lIns="182854" tIns="146283" rIns="182854" bIns="146283" rtlCol="0">
            <a:spAutoFit/>
          </a:bodyPr>
          <a:lstStyle>
            <a:lvl1pPr marL="0" indent="0" algn="l" defTabSz="457200" rtl="0" eaLnBrk="1" latinLnBrk="0" hangingPunct="1">
              <a:lnSpc>
                <a:spcPct val="90000"/>
              </a:lnSpc>
              <a:spcBef>
                <a:spcPts val="600"/>
              </a:spcBef>
              <a:spcAft>
                <a:spcPts val="800"/>
              </a:spcAft>
              <a:buFont typeface="Arial"/>
              <a:buNone/>
              <a:defRPr sz="4000" kern="1200" baseline="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480"/>
              </a:spcAft>
              <a:buFont typeface="Arial"/>
              <a:buChar char="•"/>
              <a:defRPr sz="2000" kern="1200">
                <a:solidFill>
                  <a:schemeClr val="tx1"/>
                </a:solidFill>
                <a:latin typeface="+mn-lt"/>
                <a:ea typeface="+mn-ea"/>
                <a:cs typeface="+mn-cs"/>
              </a:defRPr>
            </a:lvl2pPr>
            <a:lvl3pPr marL="4572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3pPr>
            <a:lvl4pPr marL="6858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4pPr>
            <a:lvl5pPr marL="9144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5pPr>
            <a:lvl6pPr marL="11430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6pPr>
            <a:lvl7pPr marL="13716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932563">
              <a:spcBef>
                <a:spcPts val="0"/>
              </a:spcBef>
              <a:spcAft>
                <a:spcPts val="0"/>
              </a:spcAft>
              <a:buSzPct val="90000"/>
            </a:pPr>
            <a:r>
              <a:rPr lang="pt-BR" sz="2000" dirty="0"/>
              <a:t>Crescimento </a:t>
            </a:r>
            <a:r>
              <a:rPr lang="pt-BR" sz="2800" b="1" dirty="0"/>
              <a:t>150%</a:t>
            </a:r>
            <a:r>
              <a:rPr lang="pt-BR" sz="2000" dirty="0"/>
              <a:t> mais rápido que o do Windows 7</a:t>
            </a:r>
            <a:endParaRPr kumimoji="0" lang="en-US" sz="2000" b="0" i="0" u="none" strike="noStrike" kern="1200" cap="none" spc="0" normalizeH="0" baseline="0" noProof="0" dirty="0">
              <a:ln>
                <a:noFill/>
              </a:ln>
              <a:gradFill>
                <a:gsLst>
                  <a:gs pos="57143">
                    <a:srgbClr val="FFFFFF"/>
                  </a:gs>
                  <a:gs pos="67000">
                    <a:srgbClr val="FFFFFF"/>
                  </a:gs>
                </a:gsLst>
                <a:lin ang="0" scaled="0"/>
              </a:gra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16193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grpId="1" nodeType="withEffect">
                                  <p:stCondLst>
                                    <p:cond delay="300"/>
                                  </p:stCondLst>
                                  <p:childTnLst>
                                    <p:animMotion origin="layout" path="M -4.54174E-6 3.84022E-6 L -4.54174E-6 0.04153 " pathEditMode="relative" rAng="0" ptsTypes="AA">
                                      <p:cBhvr>
                                        <p:cTn id="9" dur="600" spd="-100000" fill="hold"/>
                                        <p:tgtEl>
                                          <p:spTgt spid="15"/>
                                        </p:tgtEl>
                                        <p:attrNameLst>
                                          <p:attrName>ppt_x</p:attrName>
                                          <p:attrName>ppt_y</p:attrName>
                                        </p:attrNameLst>
                                      </p:cBhvr>
                                      <p:rCtr x="0" y="2065"/>
                                    </p:animMotion>
                                  </p:childTnLst>
                                </p:cTn>
                              </p:par>
                              <p:par>
                                <p:cTn id="10" presetID="10" presetClass="entr" presetSubtype="0" fill="hold" grpId="0" nodeType="withEffect">
                                  <p:stCondLst>
                                    <p:cond delay="4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400"/>
                                  </p:stCondLst>
                                  <p:childTnLst>
                                    <p:animMotion origin="layout" path="M -4.54174E-6 3.84022E-6 L -4.54174E-6 0.04153 " pathEditMode="relative" rAng="0" ptsTypes="AA">
                                      <p:cBhvr>
                                        <p:cTn id="14" dur="600" spd="-100000" fill="hold"/>
                                        <p:tgtEl>
                                          <p:spTgt spid="16"/>
                                        </p:tgtEl>
                                        <p:attrNameLst>
                                          <p:attrName>ppt_x</p:attrName>
                                          <p:attrName>ppt_y</p:attrName>
                                        </p:attrNameLst>
                                      </p:cBhvr>
                                      <p:rCtr x="0" y="2065"/>
                                    </p:animMotion>
                                  </p:childTnLst>
                                </p:cTn>
                              </p:par>
                              <p:par>
                                <p:cTn id="15" presetID="10" presetClass="entr" presetSubtype="0"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100000" fill="hold" grpId="1" nodeType="withEffect">
                                  <p:stCondLst>
                                    <p:cond delay="500"/>
                                  </p:stCondLst>
                                  <p:childTnLst>
                                    <p:animMotion origin="layout" path="M -4.54174E-6 3.84022E-6 L -4.54174E-6 0.04153 " pathEditMode="relative" rAng="0" ptsTypes="AA">
                                      <p:cBhvr>
                                        <p:cTn id="19" dur="600" spd="-100000" fill="hold"/>
                                        <p:tgtEl>
                                          <p:spTgt spid="17"/>
                                        </p:tgtEl>
                                        <p:attrNameLst>
                                          <p:attrName>ppt_x</p:attrName>
                                          <p:attrName>ppt_y</p:attrName>
                                        </p:attrNameLst>
                                      </p:cBhvr>
                                      <p:rCtr x="0" y="2065"/>
                                    </p:animMotion>
                                  </p:childTnLst>
                                </p:cTn>
                              </p:par>
                              <p:par>
                                <p:cTn id="20" presetID="10" presetClass="entr" presetSubtype="0" fill="hold" grpId="0" nodeType="withEffect">
                                  <p:stCondLst>
                                    <p:cond delay="6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42" presetClass="path" presetSubtype="0" decel="100000" fill="hold" grpId="1" nodeType="withEffect">
                                  <p:stCondLst>
                                    <p:cond delay="600"/>
                                  </p:stCondLst>
                                  <p:childTnLst>
                                    <p:animMotion origin="layout" path="M -4.54174E-6 3.84022E-6 L -4.54174E-6 0.04153 " pathEditMode="relative" rAng="0" ptsTypes="AA">
                                      <p:cBhvr>
                                        <p:cTn id="24" dur="600" spd="-100000" fill="hold"/>
                                        <p:tgtEl>
                                          <p:spTgt spid="18"/>
                                        </p:tgtEl>
                                        <p:attrNameLst>
                                          <p:attrName>ppt_x</p:attrName>
                                          <p:attrName>ppt_y</p:attrName>
                                        </p:attrNameLst>
                                      </p:cBhvr>
                                      <p:rCtr x="0" y="2065"/>
                                    </p:animMotion>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p:bldP spid="15" grpId="1"/>
      <p:bldP spid="16" grpId="0"/>
      <p:bldP spid="16" grpId="1"/>
      <p:bldP spid="17" grpId="0"/>
      <p:bldP spid="17" grpId="1"/>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15" name="Right Triangle 14"/>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3" name="Text Placeholder 2"/>
          <p:cNvSpPr>
            <a:spLocks noGrp="1"/>
          </p:cNvSpPr>
          <p:nvPr>
            <p:ph type="body" sz="quarter" idx="11"/>
          </p:nvPr>
        </p:nvSpPr>
        <p:spPr>
          <a:xfrm>
            <a:off x="395403" y="1077665"/>
            <a:ext cx="8615861" cy="526520"/>
          </a:xfrm>
        </p:spPr>
        <p:txBody>
          <a:bodyPr/>
          <a:lstStyle/>
          <a:p>
            <a:r>
              <a:rPr lang="en-US" dirty="0">
                <a:solidFill>
                  <a:schemeClr val="bg1"/>
                </a:solidFill>
              </a:rPr>
              <a:t>Importe facilmente suas campanhas do Google AdWords para o Bing Ads.</a:t>
            </a:r>
          </a:p>
        </p:txBody>
      </p:sp>
      <p:sp>
        <p:nvSpPr>
          <p:cNvPr id="4" name="Text Placeholder 3"/>
          <p:cNvSpPr>
            <a:spLocks noGrp="1"/>
          </p:cNvSpPr>
          <p:nvPr>
            <p:ph type="body" sz="quarter" idx="12"/>
          </p:nvPr>
        </p:nvSpPr>
        <p:spPr>
          <a:xfrm>
            <a:off x="762000" y="2868914"/>
            <a:ext cx="3854116" cy="1986390"/>
          </a:xfrm>
        </p:spPr>
        <p:txBody>
          <a:bodyPr/>
          <a:lstStyle/>
          <a:p>
            <a:r>
              <a:rPr lang="en-US" sz="2400" dirty="0">
                <a:solidFill>
                  <a:schemeClr val="tx1"/>
                </a:solidFill>
              </a:rPr>
              <a:t>Você não precisa começar do zero. Podemos importar as campanhas de marketing de busca que já trazem resultados para você usando a ferramenta de </a:t>
            </a:r>
            <a:r>
              <a:rPr lang="en-US" sz="2400" dirty="0">
                <a:solidFill>
                  <a:schemeClr val="tx1"/>
                </a:solidFill>
                <a:hlinkClick r:id="rId3"/>
              </a:rPr>
              <a:t>Importação do Google</a:t>
            </a:r>
            <a:r>
              <a:rPr lang="en-US" sz="2400" dirty="0"/>
              <a:t>.</a:t>
            </a:r>
            <a:endParaRPr lang="pt-BR" sz="2400" dirty="0"/>
          </a:p>
        </p:txBody>
      </p:sp>
      <p:grpSp>
        <p:nvGrpSpPr>
          <p:cNvPr id="6" name="Group 5"/>
          <p:cNvGrpSpPr/>
          <p:nvPr/>
        </p:nvGrpSpPr>
        <p:grpSpPr>
          <a:xfrm>
            <a:off x="4953000" y="2281241"/>
            <a:ext cx="5138928" cy="3129259"/>
            <a:chOff x="3429000" y="2281238"/>
            <a:chExt cx="5138928" cy="3129259"/>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2555537"/>
              <a:ext cx="5138928" cy="2854960"/>
            </a:xfrm>
            <a:prstGeom prst="rect">
              <a:avLst/>
            </a:prstGeom>
            <a:ln>
              <a:solidFill>
                <a:schemeClr val="accent3"/>
              </a:solidFill>
            </a:ln>
          </p:spPr>
        </p:pic>
        <p:sp>
          <p:nvSpPr>
            <p:cNvPr id="2" name="Rectangle 1"/>
            <p:cNvSpPr/>
            <p:nvPr/>
          </p:nvSpPr>
          <p:spPr bwMode="auto">
            <a:xfrm>
              <a:off x="3957639" y="2281238"/>
              <a:ext cx="209550" cy="71437"/>
            </a:xfrm>
            <a:prstGeom prst="rect">
              <a:avLst/>
            </a:prstGeom>
            <a:solidFill>
              <a:schemeClr val="bg1"/>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kern="0" dirty="0">
                <a:gradFill>
                  <a:gsLst>
                    <a:gs pos="0">
                      <a:srgbClr val="FFFFFF"/>
                    </a:gs>
                    <a:gs pos="100000">
                      <a:srgbClr val="FFFFFF"/>
                    </a:gs>
                  </a:gsLst>
                  <a:lin ang="5400000" scaled="0"/>
                </a:gradFill>
              </a:endParaRPr>
            </a:p>
          </p:txBody>
        </p:sp>
      </p:grpSp>
      <p:sp>
        <p:nvSpPr>
          <p:cNvPr id="8" name="Text Placeholder 7"/>
          <p:cNvSpPr>
            <a:spLocks noGrp="1"/>
          </p:cNvSpPr>
          <p:nvPr>
            <p:ph type="body" sz="quarter" idx="10"/>
          </p:nvPr>
        </p:nvSpPr>
        <p:spPr>
          <a:xfrm>
            <a:off x="395404" y="388537"/>
            <a:ext cx="10518402" cy="502708"/>
          </a:xfrm>
        </p:spPr>
        <p:txBody>
          <a:bodyPr/>
          <a:lstStyle/>
          <a:p>
            <a:r>
              <a:rPr lang="en-US" sz="4000" dirty="0">
                <a:solidFill>
                  <a:schemeClr val="bg1"/>
                </a:solidFill>
                <a:latin typeface="+mj-lt"/>
              </a:rPr>
              <a:t>Reforce as campanhas de sucesso</a:t>
            </a:r>
          </a:p>
        </p:txBody>
      </p:sp>
      <p:sp>
        <p:nvSpPr>
          <p:cNvPr id="16"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1940986313"/>
      </p:ext>
    </p:extLst>
  </p:cSld>
  <p:clrMapOvr>
    <a:masterClrMapping/>
  </p:clrMapOvr>
  <p:transition>
    <p:fade/>
  </p:transition>
</p:sld>
</file>

<file path=ppt/theme/theme1.xml><?xml version="1.0" encoding="utf-8"?>
<a:theme xmlns:a="http://schemas.openxmlformats.org/drawingml/2006/main" name="Bing_Divider_Template_4x3">
  <a:themeElements>
    <a:clrScheme name="2016 Bing">
      <a:dk1>
        <a:srgbClr val="505050"/>
      </a:dk1>
      <a:lt1>
        <a:srgbClr val="FFFFFF"/>
      </a:lt1>
      <a:dk2>
        <a:srgbClr val="737373"/>
      </a:dk2>
      <a:lt2>
        <a:srgbClr val="D2D2D2"/>
      </a:lt2>
      <a:accent1>
        <a:srgbClr val="008272"/>
      </a:accent1>
      <a:accent2>
        <a:srgbClr val="00B294"/>
      </a:accent2>
      <a:accent3>
        <a:srgbClr val="004B50"/>
      </a:accent3>
      <a:accent4>
        <a:srgbClr val="002050"/>
      </a:accent4>
      <a:accent5>
        <a:srgbClr val="0078D7"/>
      </a:accent5>
      <a:accent6>
        <a:srgbClr val="00BCF2"/>
      </a:accent6>
      <a:hlink>
        <a:srgbClr val="0078D7"/>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0" rIns="0" bIns="0" rtlCol="0">
        <a:spAutoFit/>
      </a:bodyPr>
      <a:lstStyle>
        <a:defPPr marL="0">
          <a:lnSpc>
            <a:spcPct val="90000"/>
          </a:lnSpc>
          <a:spcBef>
            <a:spcPct val="20000"/>
          </a:spcBef>
          <a:buClr>
            <a:schemeClr val="tx2"/>
          </a:buClr>
          <a:buSzPct val="115000"/>
          <a:defRPr sz="2800" dirty="0" err="1">
            <a:gradFill>
              <a:gsLst>
                <a:gs pos="5417">
                  <a:schemeClr val="bg2"/>
                </a:gs>
                <a:gs pos="98000">
                  <a:schemeClr val="bg2"/>
                </a:gs>
              </a:gsLst>
              <a:lin ang="5400000" scaled="0"/>
            </a:gradFill>
            <a:latin typeface="Segoe UI Light" pitchFamily="34" charset="0"/>
          </a:defRPr>
        </a:defPPr>
      </a:lstStyle>
    </a:txDef>
  </a:objectDefaults>
  <a:extraClrSchemeLst/>
  <a:extLst>
    <a:ext uri="{05A4C25C-085E-4340-85A3-A5531E510DB2}">
      <thm15:themeFamily xmlns:thm15="http://schemas.microsoft.com/office/thememl/2012/main" name="Presentation1" id="{DD7ECB12-58F3-433A-9EA5-0CA3974E04E3}" vid="{F0EA4DF5-A101-47F6-8EAD-4682022ED4B5}"/>
    </a:ext>
  </a:extLst>
</a:theme>
</file>

<file path=ppt/theme/theme2.xml><?xml version="1.0" encoding="utf-8"?>
<a:theme xmlns:a="http://schemas.openxmlformats.org/drawingml/2006/main" name="1_Bing_Logo_Template_4x3">
  <a:themeElements>
    <a:clrScheme name="2016 Bing">
      <a:dk1>
        <a:srgbClr val="505050"/>
      </a:dk1>
      <a:lt1>
        <a:srgbClr val="FFFFFF"/>
      </a:lt1>
      <a:dk2>
        <a:srgbClr val="737373"/>
      </a:dk2>
      <a:lt2>
        <a:srgbClr val="D2D2D2"/>
      </a:lt2>
      <a:accent1>
        <a:srgbClr val="008272"/>
      </a:accent1>
      <a:accent2>
        <a:srgbClr val="00B294"/>
      </a:accent2>
      <a:accent3>
        <a:srgbClr val="004B50"/>
      </a:accent3>
      <a:accent4>
        <a:srgbClr val="002050"/>
      </a:accent4>
      <a:accent5>
        <a:srgbClr val="0078D7"/>
      </a:accent5>
      <a:accent6>
        <a:srgbClr val="00BCF2"/>
      </a:accent6>
      <a:hlink>
        <a:srgbClr val="0078D7"/>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0" rIns="0" bIns="0" rtlCol="0">
        <a:spAutoFit/>
      </a:bodyPr>
      <a:lstStyle>
        <a:defPPr marL="0">
          <a:lnSpc>
            <a:spcPct val="90000"/>
          </a:lnSpc>
          <a:spcBef>
            <a:spcPct val="20000"/>
          </a:spcBef>
          <a:buClr>
            <a:schemeClr val="tx2"/>
          </a:buClr>
          <a:buSzPct val="115000"/>
          <a:defRPr sz="2800" dirty="0" err="1">
            <a:gradFill>
              <a:gsLst>
                <a:gs pos="5417">
                  <a:schemeClr val="bg2"/>
                </a:gs>
                <a:gs pos="98000">
                  <a:schemeClr val="bg2"/>
                </a:gs>
              </a:gsLst>
              <a:lin ang="5400000" scaled="0"/>
            </a:gradFill>
            <a:latin typeface="Segoe UI Light" pitchFamily="34" charset="0"/>
          </a:defRPr>
        </a:defPPr>
      </a:lstStyle>
    </a:txDef>
  </a:objectDefaults>
  <a:extraClrSchemeLst/>
  <a:extLst>
    <a:ext uri="{05A4C25C-085E-4340-85A3-A5531E510DB2}">
      <thm15:themeFamily xmlns:thm15="http://schemas.microsoft.com/office/thememl/2012/main" name="Presentation1" id="{DD7ECB12-58F3-433A-9EA5-0CA3974E04E3}" vid="{8E57687A-015B-4328-9E11-077D9809C90D}"/>
    </a:ext>
  </a:extLst>
</a:theme>
</file>

<file path=ppt/theme/theme3.xml><?xml version="1.0" encoding="utf-8"?>
<a:theme xmlns:a="http://schemas.openxmlformats.org/drawingml/2006/main" name="5_8-30757_Bing_Brand_Light">
  <a:themeElements>
    <a:clrScheme name="Custom 3">
      <a:dk1>
        <a:srgbClr val="505050"/>
      </a:dk1>
      <a:lt1>
        <a:srgbClr val="FFFFFF"/>
      </a:lt1>
      <a:dk2>
        <a:srgbClr val="008272"/>
      </a:dk2>
      <a:lt2>
        <a:srgbClr val="EAEAEA"/>
      </a:lt2>
      <a:accent1>
        <a:srgbClr val="008272"/>
      </a:accent1>
      <a:accent2>
        <a:srgbClr val="004B50"/>
      </a:accent2>
      <a:accent3>
        <a:srgbClr val="0078D7"/>
      </a:accent3>
      <a:accent4>
        <a:srgbClr val="002050"/>
      </a:accent4>
      <a:accent5>
        <a:srgbClr val="5C2D91"/>
      </a:accent5>
      <a:accent6>
        <a:srgbClr val="D83B01"/>
      </a:accent6>
      <a:hlink>
        <a:srgbClr val="00B294"/>
      </a:hlink>
      <a:folHlink>
        <a:srgbClr val="00B29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Holidays Insights 2016 - 16x8" id="{5D5797FF-38D5-4A04-BAEF-BF7EA9A08516}" vid="{465A1329-0612-4805-8119-0A21C66C3AFB}"/>
    </a:ext>
  </a:extLst>
</a:theme>
</file>

<file path=ppt/theme/theme4.xml><?xml version="1.0" encoding="utf-8"?>
<a:theme xmlns:a="http://schemas.openxmlformats.org/drawingml/2006/main" name="8-50065_BingAds_Brand_Light_16x9">
  <a:themeElements>
    <a:clrScheme name="Custom 1">
      <a:dk1>
        <a:srgbClr val="505050"/>
      </a:dk1>
      <a:lt1>
        <a:srgbClr val="FFFFFF"/>
      </a:lt1>
      <a:dk2>
        <a:srgbClr val="008272"/>
      </a:dk2>
      <a:lt2>
        <a:srgbClr val="EAEAEA"/>
      </a:lt2>
      <a:accent1>
        <a:srgbClr val="008272"/>
      </a:accent1>
      <a:accent2>
        <a:srgbClr val="004B50"/>
      </a:accent2>
      <a:accent3>
        <a:srgbClr val="0078D7"/>
      </a:accent3>
      <a:accent4>
        <a:srgbClr val="002050"/>
      </a:accent4>
      <a:accent5>
        <a:srgbClr val="00BCF2"/>
      </a:accent5>
      <a:accent6>
        <a:srgbClr val="00B294"/>
      </a:accent6>
      <a:hlink>
        <a:srgbClr val="00B294"/>
      </a:hlink>
      <a:folHlink>
        <a:srgbClr val="00B29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ing_Brand_Template_16x9.potx" id="{99068AF5-8583-47D8-B44E-350C048D4A61}" vid="{D17A824C-FCAD-4ED4-853E-FA5BCCF5295E}"/>
    </a:ext>
  </a:extLst>
</a:theme>
</file>

<file path=ppt/theme/theme5.xml><?xml version="1.0" encoding="utf-8"?>
<a:theme xmlns:a="http://schemas.openxmlformats.org/drawingml/2006/main" name="1_Bing_Divider_Template_4x3">
  <a:themeElements>
    <a:clrScheme name="2016 Bing">
      <a:dk1>
        <a:srgbClr val="505050"/>
      </a:dk1>
      <a:lt1>
        <a:srgbClr val="FFFFFF"/>
      </a:lt1>
      <a:dk2>
        <a:srgbClr val="737373"/>
      </a:dk2>
      <a:lt2>
        <a:srgbClr val="D2D2D2"/>
      </a:lt2>
      <a:accent1>
        <a:srgbClr val="008272"/>
      </a:accent1>
      <a:accent2>
        <a:srgbClr val="00B294"/>
      </a:accent2>
      <a:accent3>
        <a:srgbClr val="004B50"/>
      </a:accent3>
      <a:accent4>
        <a:srgbClr val="002050"/>
      </a:accent4>
      <a:accent5>
        <a:srgbClr val="0078D7"/>
      </a:accent5>
      <a:accent6>
        <a:srgbClr val="00BCF2"/>
      </a:accent6>
      <a:hlink>
        <a:srgbClr val="0078D7"/>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0" rIns="0" bIns="0" rtlCol="0">
        <a:spAutoFit/>
      </a:bodyPr>
      <a:lstStyle>
        <a:defPPr marL="0">
          <a:lnSpc>
            <a:spcPct val="90000"/>
          </a:lnSpc>
          <a:spcBef>
            <a:spcPct val="20000"/>
          </a:spcBef>
          <a:buClr>
            <a:schemeClr val="tx2"/>
          </a:buClr>
          <a:buSzPct val="115000"/>
          <a:defRPr sz="2800" dirty="0" err="1">
            <a:gradFill>
              <a:gsLst>
                <a:gs pos="5417">
                  <a:schemeClr val="bg2"/>
                </a:gs>
                <a:gs pos="98000">
                  <a:schemeClr val="bg2"/>
                </a:gs>
              </a:gsLst>
              <a:lin ang="5400000" scaled="0"/>
            </a:gradFill>
            <a:latin typeface="Segoe UI Light" pitchFamily="34" charset="0"/>
          </a:defRPr>
        </a:defPPr>
      </a:lstStyle>
    </a:txDef>
  </a:objectDefaults>
  <a:extraClrSchemeLst/>
  <a:extLst>
    <a:ext uri="{05A4C25C-085E-4340-85A3-A5531E510DB2}">
      <thm15:themeFamily xmlns:thm15="http://schemas.microsoft.com/office/thememl/2012/main" name="Presentation1" id="{DD7ECB12-58F3-433A-9EA5-0CA3974E04E3}" vid="{F0EA4DF5-A101-47F6-8EAD-4682022ED4B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Bing 2013">
      <a:dk1>
        <a:srgbClr val="505050"/>
      </a:dk1>
      <a:lt1>
        <a:srgbClr val="FFFFFF"/>
      </a:lt1>
      <a:dk2>
        <a:srgbClr val="737373"/>
      </a:dk2>
      <a:lt2>
        <a:srgbClr val="E1E0DF"/>
      </a:lt2>
      <a:accent1>
        <a:srgbClr val="FFB900"/>
      </a:accent1>
      <a:accent2>
        <a:srgbClr val="FF8C00"/>
      </a:accent2>
      <a:accent3>
        <a:srgbClr val="A3A3A3"/>
      </a:accent3>
      <a:accent4>
        <a:srgbClr val="D2D2D2"/>
      </a:accent4>
      <a:accent5>
        <a:srgbClr val="B4009E"/>
      </a:accent5>
      <a:accent6>
        <a:srgbClr val="68217A"/>
      </a:accent6>
      <a:hlink>
        <a:srgbClr val="006DD4"/>
      </a:hlink>
      <a:folHlink>
        <a:srgbClr val="00366A"/>
      </a:folHlink>
    </a:clrScheme>
    <a:fontScheme name="Segoe 201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F79F6C55A8F8A94AB3BB69A96D949C5F" ma:contentTypeVersion="11" ma:contentTypeDescription="" ma:contentTypeScope="" ma:versionID="0d18e59087f594dac6762903048b6b8e">
  <xsd:schema xmlns:xsd="http://www.w3.org/2001/XMLSchema" xmlns:xs="http://www.w3.org/2001/XMLSchema" xmlns:p="http://schemas.microsoft.com/office/2006/metadata/properties" xmlns:ns1="http://schemas.microsoft.com/sharepoint/v3" xmlns:ns2="230e9df3-be65-4c73-a93b-d1236ebd677e" xmlns:ns3="230E9DF3-BE65-4C73-A93B-D1236EBD677E" targetNamespace="http://schemas.microsoft.com/office/2006/metadata/properties" ma:root="true" ma:fieldsID="4552b467e5fc2d3f51ab4054669bae46" ns1:_="" ns2:_="" ns3:_="">
    <xsd:import namespace="http://schemas.microsoft.com/sharepoint/v3"/>
    <xsd:import namespace="230e9df3-be65-4c73-a93b-d1236ebd677e"/>
    <xsd:import namespace="230E9DF3-BE65-4C73-A93B-D1236EBD677E"/>
    <xsd:element name="properties">
      <xsd:complexType>
        <xsd:sequence>
          <xsd:element name="documentManagement">
            <xsd:complexType>
              <xsd:all>
                <xsd:element ref="ns2:DocumentDescription" minOccurs="0"/>
                <xsd:element ref="ns2:Owner" minOccurs="0"/>
                <xsd:element ref="ns3:PublishDate" minOccurs="0"/>
                <xsd:element ref="ns1:PublishingPageContent" minOccurs="0"/>
                <xsd:element ref="ns2:Thumbnail1" minOccurs="0"/>
                <xsd:element ref="ns1:AverageRating" minOccurs="0"/>
                <xsd:element ref="ns1:PublishingExpirationDate" minOccurs="0"/>
                <xsd:element ref="ns3:ApplyWorkflowRules" minOccurs="0"/>
                <xsd:element ref="ns2:ContentID" minOccurs="0"/>
                <xsd:element ref="ns2:Coowner" minOccurs="0"/>
                <xsd:element ref="ns1:RatingCount" minOccurs="0"/>
                <xsd:element ref="ns2:Blog_x0020_Name" minOccurs="0"/>
                <xsd:element ref="ns2:FolderExtensions" minOccurs="0"/>
                <xsd:element ref="ns2:ParentID1" minOccurs="0"/>
                <xsd:element ref="ns2:eb54ac91059940029a3cc8a4ff5af673" minOccurs="0"/>
                <xsd:element ref="ns1:ReportOwner" minOccurs="0"/>
                <xsd:element ref="ns2:bf80e81150e248c48aa8cffdf0021a1f" minOccurs="0"/>
                <xsd:element ref="ns2:od9986d31974458fb3007746ec0bce5f" minOccurs="0"/>
                <xsd:element ref="ns2:k21a64daf20d4502b2796a1c6b8ce6c8"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1:RoutingRuleDescription"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PageContent" ma:index="8"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AverageRating" ma:index="12" nillable="true" ma:displayName="Rating (0-5)" ma:decimals="2" ma:description="Average value of all the ratings that have been submitted" ma:internalName="AverageRating" ma:readOnly="true">
      <xsd:simpleType>
        <xsd:restriction base="dms:Number"/>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RatingCount" ma:index="30" nillable="true" ma:displayName="Number of Ratings" ma:decimals="0" ma:description="Number of ratings submitted" ma:internalName="RatingCount" ma:readOnly="true">
      <xsd:simpleType>
        <xsd:restriction base="dms:Number"/>
      </xsd:simpleType>
    </xsd:element>
    <xsd:element name="ReportOwner" ma:index="38"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outingRuleDescription" ma:index="67" nillable="true" ma:displayName="Description" ma:description="" ma:hidden="true"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2"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3"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umbnail1" ma:index="9"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15" nillable="true" ma:displayName="Content ID" ma:internalName="ContentID" ma:readOnly="false">
      <xsd:simpleType>
        <xsd:restriction base="dms:Text">
          <xsd:maxLength value="255"/>
        </xsd:restriction>
      </xsd:simpleType>
    </xsd:element>
    <xsd:element name="Coowner" ma:index="21"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_x0020_Name" ma:index="32" nillable="true" ma:displayName="Blog Name" ma:description="Title of an Infopedia Blog" ma:internalName="Blog_x0020_Name">
      <xsd:simpleType>
        <xsd:restriction base="dms:Text">
          <xsd:maxLength value="255"/>
        </xsd:restriction>
      </xsd:simpleType>
    </xsd:element>
    <xsd:element name="FolderExtensions" ma:index="35" nillable="true" ma:displayName="Folder Extensions" ma:description="On-DocSet sub folder to support inactive documents views." ma:internalName="FolderExtensions">
      <xsd:simpleType>
        <xsd:restriction base="dms:Unknown"/>
      </xsd:simpleType>
    </xsd:element>
    <xsd:element name="ParentID1" ma:index="36" nillable="true" ma:displayName="ParentID" ma:description="Used to maintain the parent-child relationship within Document Set and Documents" ma:indexed="true" ma:internalName="ParentID1">
      <xsd:simpleType>
        <xsd:restriction base="dms:Text">
          <xsd:maxLength value="255"/>
        </xsd:restriction>
      </xsd:simpleType>
    </xsd:element>
    <xsd:element name="eb54ac91059940029a3cc8a4ff5af673" ma:index="37"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bf80e81150e248c48aa8cffdf0021a1f" ma:index="39"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od9986d31974458fb3007746ec0bce5f" ma:index="40"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41"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75959882-f55e-4c60-b487-677404d6eb92}" ma:internalName="TaxCatchAll" ma:showField="CatchAllData" ma:web="054e6bbe-120b-4a90-820e-7d38d4b7fd04">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75959882-f55e-4c60-b487-677404d6eb92}" ma:internalName="TaxCatchAllLabel" ma:readOnly="true" ma:showField="CatchAllDataLabel" ma:web="054e6bbe-120b-4a90-820e-7d38d4b7fd04">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Confidentiality" ma:default="5;#Microsoft confidential|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SMSG Extended 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ternalName="_dlc_DocId" ma:readOnly="true">
      <xsd:simpleType>
        <xsd:restriction base="dms:Text"/>
      </xsd:simpleType>
    </xsd:element>
    <xsd:element name="_dlc_DocIdUrl" ma:index="6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9"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4" nillable="true" ma:displayName="PublishDate" ma:description="Used in Blog Posts, this date is used to specify the Blog Article Date." ma:format="DateOnly" ma:internalName="PublishDate">
      <xsd:simpleType>
        <xsd:restriction base="dms:DateTime"/>
      </xsd:simpleType>
    </xsd:element>
    <xsd:element name="ApplyWorkflowRules" ma:index="14"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outs:outSpaceData xmlns:outs="http://schemas.microsoft.com/office/2009/outspace/metadata">
  <outs:relatedDates>
    <outs:relatedDate>
      <outs:type>3</outs:type>
      <outs:displayName>Last Modified</outs:displayName>
      <outs:dateTime>2009-10-15T17:30:48Z</outs:dateTime>
      <outs:isPinned>true</outs:isPinned>
    </outs:relatedDate>
    <outs:relatedDate>
      <outs:type>2</outs:type>
      <outs:displayName>Created</outs:displayName>
      <outs:dateTime>2009-05-12T21:03:29Z</outs:dateTime>
      <outs:isPinned>true</outs:isPinned>
    </outs:relatedDate>
    <outs:relatedDate>
      <outs:type>4</outs:type>
      <outs:displayName>Last Printed</outs:displayName>
      <outs:dateTime>2009-07-31T18:50:29Z</outs:dateTime>
      <outs:isPinned>true</outs:isPinned>
    </outs:relatedDate>
  </outs:relatedDates>
  <outs:relatedDocuments>
    <outs:relatedDocument>
      <outs:type>2</outs:type>
      <outs:displayName>Other documents in current folder</outs:displayName>
      <outs:uri/>
      <outs:isPinned>true</outs:isPinned>
    </outs:relatedDocument>
  </outs:relatedDocuments>
  <outs:relatedPeople>
    <outs:relatedPeopleItem>
      <outs:category>Author</outs:category>
      <outs:people>
        <outs:relatedPerson>
          <outs:displayName>Frederick Savoye</outs:displayName>
          <outs:accountName/>
        </outs:relatedPerson>
      </outs:people>
      <outs:source>0</outs:source>
      <outs:isPinned>true</outs:isPinned>
    </outs:relatedPeopleItem>
    <outs:relatedPeopleItem>
      <outs:category>Last modified by</outs:category>
      <outs:people>
        <outs:relatedPerson>
          <outs:displayName>Todd Schwartz</outs:displayName>
          <outs:accountName/>
        </outs:relatedPerson>
      </outs:people>
      <outs:source>0</outs:source>
      <outs:isPinned>true</outs:isPinned>
    </outs:relatedPeopleItem>
    <outs:relatedPeopleItem>
      <outs:category>Manager</outs:category>
      <outs:people>
        <outs:relatedPerson>
          <outs:displayName>&lt;Content Manager Name Here&gt;</outs:displayName>
          <outs:accountName/>
        </outs:relatedPerson>
      </outs:people>
      <outs:source>0</outs:source>
      <outs:isPinned>false</outs:isPinned>
    </outs:relatedPeopleItem>
  </outs:relatedPeople>
  <propertyMetadataList xmlns="http://schemas.microsoft.com/office/2009/outspace/metadata">
    <propertyMetadata>
      <type>0</type>
      <propertyId>2228224</propertyId>
      <propertyName/>
      <isPinned>true</isPinned>
    </propertyMetadata>
    <propertyMetadata>
      <type>0</type>
      <propertyId>1114115</propertyId>
      <propertyName/>
      <isPinned>true</isPinned>
    </propertyMetadata>
    <propertyMetadata>
      <type>0</type>
      <propertyId>1114117</propertyId>
      <propertyName/>
      <isPinned>true</isPinned>
    </propertyMetadata>
    <propertyMetadata>
      <type>0</type>
      <propertyId>589825</propertyId>
      <propertyName/>
      <isPinned>false</isPinned>
    </propertyMetadata>
    <propertyMetadata>
      <type>0</type>
      <propertyId>1114116</propertyId>
      <propertyName/>
      <isPinned>false</isPinned>
    </propertyMetadata>
    <propertyMetadata>
      <type>0</type>
      <propertyId>14</propertyId>
      <propertyName/>
      <isPinned>true</isPinned>
    </propertyMetadata>
    <propertyMetadata>
      <type>0</type>
      <propertyId>8</propertyId>
      <propertyName/>
      <isPinned>true</isPinned>
    </propertyMetadata>
    <propertyMetadata>
      <type>0</type>
      <propertyId>6</propertyId>
      <propertyName/>
      <isPinned>false</isPinned>
    </propertyMetadata>
    <propertyMetadata>
      <type>0</type>
      <propertyId>1114118</propertyId>
      <propertyName/>
      <isPinned>false</isPinned>
    </propertyMetadata>
    <propertyMetadata>
      <type>0</type>
      <propertyId>1179649</propertyId>
      <propertyName/>
      <isPinned>false</isPinned>
    </propertyMetadata>
    <propertyMetadata>
      <type>0</type>
      <propertyId>655365</propertyId>
      <propertyName/>
      <isPinned>false</isPinned>
    </propertyMetadata>
    <propertyMetadata>
      <type>0</type>
      <propertyId>1</propertyId>
      <propertyName/>
      <isPinned>false</isPinned>
    </propertyMetadata>
    <propertyMetadata>
      <type>0</type>
      <propertyId>0</propertyId>
      <propertyName/>
      <isPinned>true</isPinned>
    </propertyMetadata>
    <propertyMetadata>
      <type>0</type>
      <propertyId>13</propertyId>
      <propertyName/>
      <isPinned>false</isPinned>
    </propertyMetadata>
    <propertyMetadata>
      <type>0</type>
      <propertyId>1179653</propertyId>
      <propertyName/>
      <isPinned>false</isPinned>
    </propertyMetadata>
    <propertyMetadata>
      <type>0</type>
      <propertyId>22</propertyId>
      <propertyName/>
      <isPinned>false</isPinned>
    </propertyMetadata>
  </propertyMetadataList>
  <outs:corruptMetadataWasLost/>
</outs:outSpaceDat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documentManagement>
    <_dlc_DocId xmlns="230e9df3-be65-4c73-a93b-d1236ebd677e">G06KC-2086615907-7136</_dlc_DocId>
    <_dlc_DocIdUrl xmlns="230e9df3-be65-4c73-a93b-d1236ebd677e">
      <Url>https://microsoft.sharepoint.com/sites/Infopedia_G06KC/_layouts/15/DocIdRedir.aspx?ID=G06KC-2086615907-7136</Url>
      <Description>G06KC-2086615907-7136</Description>
    </_dlc_DocIdUrl>
    <i1b478372f814787abd313030b81fcb2 xmlns="230e9df3-be65-4c73-a93b-d1236ebd677e">
      <Terms xmlns="http://schemas.microsoft.com/office/infopath/2007/PartnerControls"/>
    </i1b478372f814787abd313030b81fcb2>
    <ef109fd36bcf4bcd9dd945731030600b xmlns="230e9df3-be65-4c73-a93b-d1236ebd677e">
      <Terms xmlns="http://schemas.microsoft.com/office/infopath/2007/PartnerControls">
        <TermInfo xmlns="http://schemas.microsoft.com/office/infopath/2007/PartnerControls">
          <TermName xmlns="http://schemas.microsoft.com/office/infopath/2007/PartnerControls">Brazil</TermName>
          <TermId xmlns="http://schemas.microsoft.com/office/infopath/2007/PartnerControls">ef71ddb3-b100-4585-b256-8834f99d4caf</TermId>
        </TermInfo>
      </Terms>
    </ef109fd36bcf4bcd9dd945731030600b>
    <ReportOwner xmlns="http://schemas.microsoft.com/sharepoint/v3">
      <UserInfo>
        <DisplayName/>
        <AccountId xsi:nil="true"/>
        <AccountType/>
      </UserInfo>
    </ReportOwner>
    <DocumentDescription xmlns="230e9df3-be65-4c73-a93b-d1236ebd677e">Customizable presentation to help your clients understand the value of Bing Ads (also included in Agency Welcome Kit).</DocumentDescription>
    <k21a64daf20d4502b2796a1c6b8ce6c8 xmlns="230e9df3-be65-4c73-a93b-d1236ebd677e">
      <Terms xmlns="http://schemas.microsoft.com/office/infopath/2007/PartnerControls"/>
    </k21a64daf20d4502b2796a1c6b8ce6c8>
    <Coowner xmlns="230e9df3-be65-4c73-a93b-d1236ebd677e">
      <UserInfo>
        <DisplayName>i:0#.f|membership|v-anwilb@microsoft.com</DisplayName>
        <AccountId>8268</AccountId>
        <AccountType/>
      </UserInfo>
      <UserInfo>
        <DisplayName>i:0#.f|membership|v-dadenc@microsoft.com</DisplayName>
        <AccountId>63</AccountId>
        <AccountType/>
      </UserInfo>
      <UserInfo>
        <DisplayName>i:0#.f|membership|v-emrobe@microsoft.com</DisplayName>
        <AccountId>2071</AccountId>
        <AccountType/>
      </UserInfo>
      <UserInfo>
        <DisplayName>i:0#.f|membership|v-melijo@microsoft.com</DisplayName>
        <AccountId>126</AccountId>
        <AccountType/>
      </UserInfo>
      <UserInfo>
        <DisplayName>i:0#.f|membership|v-chdoyl@microsoft.com</DisplayName>
        <AccountId>58</AccountId>
        <AccountType/>
      </UserInfo>
    </Coowner>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presentation materials</TermName>
          <TermId xmlns="http://schemas.microsoft.com/office/infopath/2007/PartnerControls">7e967e7d-c50c-4512-9142-b60809a45202</TermId>
        </TermInfo>
      </Terms>
    </hd9637eefc984b85b6097c6374e15725>
    <Thumbnail1 xmlns="230e9df3-be65-4c73-a93b-d1236ebd677e">
      <Url xsi:nil="true"/>
      <Description xsi:nil="true"/>
    </Thumbnail1>
    <FolderExtensions xmlns="230e9df3-be65-4c73-a93b-d1236ebd677e" xsi:nil="true"/>
    <ga0c0bf70a6644469c61b3efa7025301 xmlns="230e9df3-be65-4c73-a93b-d1236ebd677e">
      <Terms xmlns="http://schemas.microsoft.com/office/infopath/2007/PartnerControls"/>
    </ga0c0bf70a6644469c61b3efa7025301>
    <TaxKeywordTaxHTField xmlns="230e9df3-be65-4c73-a93b-d1236ebd677e">
      <Terms xmlns="http://schemas.microsoft.com/office/infopath/2007/PartnerControls"/>
    </TaxKeywordTaxHTField>
    <PublishDate xmlns="230E9DF3-BE65-4C73-A93B-D1236EBD677E">2017-07-18T07:00:00+00:00</PublishDate>
    <ContentID xmlns="230e9df3-be65-4c73-a93b-d1236ebd677e" xsi:nil="true"/>
    <b4224c12c78d42ea9b214de0badf8358 xmlns="230e9df3-be65-4c73-a93b-d1236ebd677e">
      <Terms xmlns="http://schemas.microsoft.com/office/infopath/2007/PartnerControls"/>
    </b4224c12c78d42ea9b214de0badf8358>
    <ec5b2ad5c27b45fb8a00a1f27c7ce1ae xmlns="230e9df3-be65-4c73-a93b-d1236ebd677e">
      <Terms xmlns="http://schemas.microsoft.com/office/infopath/2007/PartnerControls"/>
    </ec5b2ad5c27b45fb8a00a1f27c7ce1ae>
    <Owner xmlns="230e9df3-be65-4c73-a93b-d1236ebd677e">
      <UserInfo>
        <DisplayName>Shivi Saxena</DisplayName>
        <AccountId>1519</AccountId>
        <AccountType/>
      </UserInfo>
    </Owner>
    <PublishingExpirationDate xmlns="http://schemas.microsoft.com/sharepoint/v3" xsi:nil="true"/>
    <ConfidentialityTaxHTField0 xmlns="230e9df3-be65-4c73-a93b-d1236ebd677e">
      <Terms xmlns="http://schemas.microsoft.com/office/infopath/2007/PartnerControls">
        <TermInfo xmlns="http://schemas.microsoft.com/office/infopath/2007/PartnerControls">
          <TermName xmlns="http://schemas.microsoft.com/office/infopath/2007/PartnerControls">customer ready</TermName>
          <TermId xmlns="http://schemas.microsoft.com/office/infopath/2007/PartnerControls">8986c41d-21c5-4f8f-8a12-ea4625b46858</TermId>
        </TermInfo>
      </Terms>
    </ConfidentialityTaxHTField0>
    <b60f8d2dbb984f349d80d8196897f4d3 xmlns="230e9df3-be65-4c73-a93b-d1236ebd677e">
      <Terms xmlns="http://schemas.microsoft.com/office/infopath/2007/PartnerControls"/>
    </b60f8d2dbb984f349d80d8196897f4d3>
    <k20e0dfa74bf4e44818db03027b0ccd8 xmlns="230e9df3-be65-4c73-a93b-d1236ebd677e">
      <Terms xmlns="http://schemas.microsoft.com/office/infopath/2007/PartnerControls"/>
    </k20e0dfa74bf4e44818db03027b0ccd8>
    <eb54ac91059940029a3cc8a4ff5af673 xmlns="230e9df3-be65-4c73-a93b-d1236ebd677e">
      <Terms xmlns="http://schemas.microsoft.com/office/infopath/2007/PartnerControls">
        <TermInfo xmlns="http://schemas.microsoft.com/office/infopath/2007/PartnerControls">
          <TermName xmlns="http://schemas.microsoft.com/office/infopath/2007/PartnerControls">Bing Ads Domain</TermName>
          <TermId xmlns="http://schemas.microsoft.com/office/infopath/2007/PartnerControls">4873219f-ebc7-4a9d-b771-5c014ea68acd</TermId>
        </TermInfo>
        <TermInfo xmlns="http://schemas.microsoft.com/office/infopath/2007/PartnerControls">
          <TermName xmlns="http://schemas.microsoft.com/office/infopath/2007/PartnerControls">Microsoft Advertising</TermName>
          <TermId xmlns="http://schemas.microsoft.com/office/infopath/2007/PartnerControls">f3a47ec5-2b32-47f1-8ea1-1152721f22e6</TermId>
        </TermInfo>
      </Terms>
    </eb54ac91059940029a3cc8a4ff5af673>
    <PublishingPageContent xmlns="http://schemas.microsoft.com/sharepoint/v3" xsi:nil="true"/>
    <l3c3ea61849e4288a8acc49bb5388e8c xmlns="230e9df3-be65-4c73-a93b-d1236ebd677e">
      <Terms xmlns="http://schemas.microsoft.com/office/infopath/2007/PartnerControls"/>
    </l3c3ea61849e4288a8acc49bb5388e8c>
    <ParentID1 xmlns="230e9df3-be65-4c73-a93b-d1236ebd677e">G06KC-1-7128</ParentID1>
    <mb88723863e1404388ba3733387d48df xmlns="230e9df3-be65-4c73-a93b-d1236ebd677e">
      <Terms xmlns="http://schemas.microsoft.com/office/infopath/2007/PartnerControls">
        <TermInfo xmlns="http://schemas.microsoft.com/office/infopath/2007/PartnerControls">
          <TermName xmlns="http://schemas.microsoft.com/office/infopath/2007/PartnerControls">resellers</TermName>
          <TermId xmlns="http://schemas.microsoft.com/office/infopath/2007/PartnerControls">ea29ae73-f953-456c-8c44-ce5c63d1d491</TermId>
        </TermInfo>
        <TermInfo xmlns="http://schemas.microsoft.com/office/infopath/2007/PartnerControls">
          <TermName xmlns="http://schemas.microsoft.com/office/infopath/2007/PartnerControls">small and medium businesses</TermName>
          <TermId xmlns="http://schemas.microsoft.com/office/infopath/2007/PartnerControls">e51c11b8-7e3f-446f-bf9c-3067e1ee0a26</TermId>
        </TermInfo>
      </Terms>
    </mb88723863e1404388ba3733387d48df>
    <od9986d31974458fb3007746ec0bce5f xmlns="230e9df3-be65-4c73-a93b-d1236ebd677e">
      <Terms xmlns="http://schemas.microsoft.com/office/infopath/2007/PartnerControls">
        <TermInfo xmlns="http://schemas.microsoft.com/office/infopath/2007/PartnerControls">
          <TermName xmlns="http://schemas.microsoft.com/office/infopath/2007/PartnerControls">Portuguese</TermName>
          <TermId xmlns="http://schemas.microsoft.com/office/infopath/2007/PartnerControls">d9250dd5-8ae2-4dd4-9476-a25d06de1aa1</TermId>
        </TermInfo>
      </Terms>
    </od9986d31974458fb3007746ec0bce5f>
    <kf34bcdc8fc34e479d3f94c6210e8e27 xmlns="230e9df3-be65-4c73-a93b-d1236ebd677e">
      <Terms xmlns="http://schemas.microsoft.com/office/infopath/2007/PartnerControls"/>
    </kf34bcdc8fc34e479d3f94c6210e8e27>
    <bf80e81150e248c48aa8cffdf0021a1f xmlns="230e9df3-be65-4c73-a93b-d1236ebd677e">
      <Terms xmlns="http://schemas.microsoft.com/office/infopath/2007/PartnerControls"/>
    </bf80e81150e248c48aa8cffdf0021a1f>
    <ApplyWorkflowRules xmlns="230E9DF3-BE65-4C73-A93B-D1236EBD677E">Yes</ApplyWorkflowRules>
    <TaxCatchAll xmlns="230e9df3-be65-4c73-a93b-d1236ebd677e">
      <Value>218</Value>
      <Value>13</Value>
      <Value>82</Value>
      <Value>92</Value>
      <Value>210</Value>
      <Value>72</Value>
      <Value>159</Value>
      <Value>170</Value>
    </TaxCatchAll>
    <m6c7b4717b6346e6a075a59dd47eac69 xmlns="230e9df3-be65-4c73-a93b-d1236ebd677e">
      <Terms xmlns="http://schemas.microsoft.com/office/infopath/2007/PartnerControls"/>
    </m6c7b4717b6346e6a075a59dd47eac69>
    <m6d26e40ac264097a006193f92232ece xmlns="230e9df3-be65-4c73-a93b-d1236ebd677e">
      <Terms xmlns="http://schemas.microsoft.com/office/infopath/2007/PartnerControls"/>
    </m6d26e40ac264097a006193f92232ece>
    <Blog_x0020_Name xmlns="230e9df3-be65-4c73-a93b-d1236ebd677e" xsi:nil="true"/>
    <i0d941ee1e744ffea7aeee9924c91cbb xmlns="230e9df3-be65-4c73-a93b-d1236ebd677e">
      <Terms xmlns="http://schemas.microsoft.com/office/infopath/2007/PartnerControls"/>
    </i0d941ee1e744ffea7aeee9924c91cbb>
    <RoutingRuleDescription xmlns="http://schemas.microsoft.com/sharepoint/v3" xsi:nil="true"/>
  </documentManagement>
</p:properties>
</file>

<file path=customXml/item5.xml><?xml version="1.0" encoding="utf-8"?>
<?mso-contentType ?>
<SharedContentType xmlns="Microsoft.SharePoint.Taxonomy.ContentTypeSync" SourceId="e385fb40-52d4-4fae-9c5b-3e8ff8a5878e" ContentTypeId="0x0101000E4CB7077FEE4FF7AE86D4A500EEC780030016C849C62B10EB41ACA8C7EEDEF40BB2" PreviousValue="false"/>
</file>

<file path=customXml/item6.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17D9B31-7D32-4A66-9D45-0CC5B87327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E2042D-428B-45CE-9B54-A2CCE1810FF0}">
  <ds:schemaRefs>
    <ds:schemaRef ds:uri="http://schemas.microsoft.com/office/2009/outspace/metadata"/>
  </ds:schemaRefs>
</ds:datastoreItem>
</file>

<file path=customXml/itemProps3.xml><?xml version="1.0" encoding="utf-8"?>
<ds:datastoreItem xmlns:ds="http://schemas.openxmlformats.org/officeDocument/2006/customXml" ds:itemID="{CACAA01E-7289-41E5-B797-18B2DCC59D14}">
  <ds:schemaRefs>
    <ds:schemaRef ds:uri="http://schemas.microsoft.com/sharepoint/v3/contenttype/forms"/>
  </ds:schemaRefs>
</ds:datastoreItem>
</file>

<file path=customXml/itemProps4.xml><?xml version="1.0" encoding="utf-8"?>
<ds:datastoreItem xmlns:ds="http://schemas.openxmlformats.org/officeDocument/2006/customXml" ds:itemID="{21AD8F12-4AD7-4BF0-9821-48EF95E008B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230e9df3-be65-4c73-a93b-d1236ebd677e"/>
    <ds:schemaRef ds:uri="http://purl.org/dc/terms/"/>
    <ds:schemaRef ds:uri="http://schemas.openxmlformats.org/package/2006/metadata/core-properties"/>
    <ds:schemaRef ds:uri="230E9DF3-BE65-4C73-A93B-D1236EBD677E"/>
    <ds:schemaRef ds:uri="http://www.w3.org/XML/1998/namespace"/>
    <ds:schemaRef ds:uri="http://purl.org/dc/dcmitype/"/>
  </ds:schemaRefs>
</ds:datastoreItem>
</file>

<file path=customXml/itemProps5.xml><?xml version="1.0" encoding="utf-8"?>
<ds:datastoreItem xmlns:ds="http://schemas.openxmlformats.org/officeDocument/2006/customXml" ds:itemID="{DD75EF56-F493-4484-9F44-D03E195ABD9F}">
  <ds:schemaRefs>
    <ds:schemaRef ds:uri="Microsoft.SharePoint.Taxonomy.ContentTypeSync"/>
  </ds:schemaRefs>
</ds:datastoreItem>
</file>

<file path=customXml/itemProps6.xml><?xml version="1.0" encoding="utf-8"?>
<ds:datastoreItem xmlns:ds="http://schemas.openxmlformats.org/officeDocument/2006/customXml" ds:itemID="{D94D137A-14B6-4EF3-94BC-BEC2588813E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Bing2013_Template_4_3d_kathleen_dd3</Template>
  <TotalTime>4560</TotalTime>
  <Words>2982</Words>
  <Application>Microsoft Office PowerPoint</Application>
  <PresentationFormat>Widescreen</PresentationFormat>
  <Paragraphs>182</Paragraphs>
  <Slides>16</Slides>
  <Notes>16</Notes>
  <HiddenSlides>2</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16</vt:i4>
      </vt:variant>
    </vt:vector>
  </HeadingPairs>
  <TitlesOfParts>
    <vt:vector size="27" baseType="lpstr">
      <vt:lpstr>Segoe Pro Light</vt:lpstr>
      <vt:lpstr>Arial</vt:lpstr>
      <vt:lpstr>Segoe Light</vt:lpstr>
      <vt:lpstr>Segoe UI</vt:lpstr>
      <vt:lpstr>Segoe UI Light</vt:lpstr>
      <vt:lpstr>Calibri</vt:lpstr>
      <vt:lpstr>Bing_Divider_Template_4x3</vt:lpstr>
      <vt:lpstr>1_Bing_Logo_Template_4x3</vt:lpstr>
      <vt:lpstr>5_8-30757_Bing_Brand_Light</vt:lpstr>
      <vt:lpstr>8-50065_BingAds_Brand_Light_16x9</vt:lpstr>
      <vt:lpstr>1_Bing_Divider_Template_4x3</vt:lpstr>
      <vt:lpstr>PowerPoint Presentation</vt:lpstr>
      <vt:lpstr>Amplie seu público de clientes com o Bing Ads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Ads agency thru-partner presentation (PT-BR)</dc:title>
  <dc:creator>David Delmar (Allyis Inc)</dc:creator>
  <cp:keywords/>
  <cp:lastModifiedBy>Darren Dencklau (Allyis Inc)</cp:lastModifiedBy>
  <cp:revision>158</cp:revision>
  <cp:lastPrinted>2011-05-10T17:02:46Z</cp:lastPrinted>
  <dcterms:created xsi:type="dcterms:W3CDTF">2013-11-16T00:33:17Z</dcterms:created>
  <dcterms:modified xsi:type="dcterms:W3CDTF">2017-11-30T00:16:53Z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0x0101000E4CB7077FEE4FF7AE86D4A500EEC780030016C849C62B10EB41ACA8C7EEDEF40BB200F79F6C55A8F8A94AB3BB69A96D949C5F</vt:lpwstr>
  </property>
  <property fmtid="{D5CDD505-2E9C-101B-9397-08002B2CF9AE}" pid="3" name="TaxKeyword">
    <vt:lpwstr/>
  </property>
  <property fmtid="{D5CDD505-2E9C-101B-9397-08002B2CF9AE}" pid="4" name="Audiences">
    <vt:lpwstr>218;#resellers|ea29ae73-f953-456c-8c44-ce5c63d1d491;#210;#small and medium businesses|e51c11b8-7e3f-446f-bf9c-3067e1ee0a26</vt:lpwstr>
  </property>
  <property fmtid="{D5CDD505-2E9C-101B-9397-08002B2CF9AE}" pid="5" name="BusinessArchitecture">
    <vt:lpwstr/>
  </property>
  <property fmtid="{D5CDD505-2E9C-101B-9397-08002B2CF9AE}" pid="6" name="Products">
    <vt:lpwstr/>
  </property>
  <property fmtid="{D5CDD505-2E9C-101B-9397-08002B2CF9AE}" pid="7" name="Region">
    <vt:lpwstr>159;#Brazil|ef71ddb3-b100-4585-b256-8834f99d4caf</vt:lpwstr>
  </property>
  <property fmtid="{D5CDD505-2E9C-101B-9397-08002B2CF9AE}" pid="8" name="Segments">
    <vt:lpwstr/>
  </property>
  <property fmtid="{D5CDD505-2E9C-101B-9397-08002B2CF9AE}" pid="9" name="Confidentiality">
    <vt:lpwstr>13;#customer ready|8986c41d-21c5-4f8f-8a12-ea4625b46858</vt:lpwstr>
  </property>
  <property fmtid="{D5CDD505-2E9C-101B-9397-08002B2CF9AE}" pid="10" name="ActivitiesAndPrograms">
    <vt:lpwstr/>
  </property>
  <property fmtid="{D5CDD505-2E9C-101B-9397-08002B2CF9AE}" pid="11" name="Partners">
    <vt:lpwstr/>
  </property>
  <property fmtid="{D5CDD505-2E9C-101B-9397-08002B2CF9AE}" pid="12" name="Groups">
    <vt:lpwstr/>
  </property>
  <property fmtid="{D5CDD505-2E9C-101B-9397-08002B2CF9AE}" pid="13" name="Topics">
    <vt:lpwstr/>
  </property>
  <property fmtid="{D5CDD505-2E9C-101B-9397-08002B2CF9AE}" pid="14" name="Industries">
    <vt:lpwstr/>
  </property>
  <property fmtid="{D5CDD505-2E9C-101B-9397-08002B2CF9AE}" pid="15" name="Roles">
    <vt:lpwstr/>
  </property>
  <property fmtid="{D5CDD505-2E9C-101B-9397-08002B2CF9AE}" pid="16" name="SMSGDomain">
    <vt:lpwstr>72;#Bing Ads Domain|4873219f-ebc7-4a9d-b771-5c014ea68acd;#92;#Microsoft Advertising|f3a47ec5-2b32-47f1-8ea1-1152721f22e6</vt:lpwstr>
  </property>
  <property fmtid="{D5CDD505-2E9C-101B-9397-08002B2CF9AE}" pid="17" name="Competitors">
    <vt:lpwstr/>
  </property>
  <property fmtid="{D5CDD505-2E9C-101B-9397-08002B2CF9AE}" pid="18" name="_dlc_DocIdItemGuid">
    <vt:lpwstr>64609015-5de7-4c5a-a935-7096bb6f402f</vt:lpwstr>
  </property>
  <property fmtid="{D5CDD505-2E9C-101B-9397-08002B2CF9AE}" pid="19" name="p1cd454bacc149bfbcfd764edd279de7">
    <vt:lpwstr/>
  </property>
  <property fmtid="{D5CDD505-2E9C-101B-9397-08002B2CF9AE}" pid="20" name="hd9637eefc984b85b6097c6374e15725">
    <vt:lpwstr/>
  </property>
  <property fmtid="{D5CDD505-2E9C-101B-9397-08002B2CF9AE}" pid="21" name="od9986d31974458fb3007746ec0bce5f">
    <vt:lpwstr/>
  </property>
  <property fmtid="{D5CDD505-2E9C-101B-9397-08002B2CF9AE}" pid="22" name="ItemType">
    <vt:lpwstr>82;#presentation materials|7e967e7d-c50c-4512-9142-b60809a45202</vt:lpwstr>
  </property>
  <property fmtid="{D5CDD505-2E9C-101B-9397-08002B2CF9AE}" pid="23" name="LearningDeliveryMethod">
    <vt:lpwstr/>
  </property>
  <property fmtid="{D5CDD505-2E9C-101B-9397-08002B2CF9AE}" pid="24" name="b44e519ee8e049fab039bfb983e345fb">
    <vt:lpwstr/>
  </property>
  <property fmtid="{D5CDD505-2E9C-101B-9397-08002B2CF9AE}" pid="25" name="hc819eef8a214488a7bbc1aa7c878513">
    <vt:lpwstr/>
  </property>
  <property fmtid="{D5CDD505-2E9C-101B-9397-08002B2CF9AE}" pid="26" name="m6d26e40ac264097a006193f92232ece">
    <vt:lpwstr/>
  </property>
  <property fmtid="{D5CDD505-2E9C-101B-9397-08002B2CF9AE}" pid="27" name="SMSGTags">
    <vt:lpwstr/>
  </property>
  <property fmtid="{D5CDD505-2E9C-101B-9397-08002B2CF9AE}" pid="28" name="EnterpriseDomainTags">
    <vt:lpwstr/>
  </property>
  <property fmtid="{D5CDD505-2E9C-101B-9397-08002B2CF9AE}" pid="29" name="l311460e3fdf46688abc31ddb7bdc05a">
    <vt:lpwstr/>
  </property>
  <property fmtid="{D5CDD505-2E9C-101B-9397-08002B2CF9AE}" pid="30" name="d2af5dae5ea040e28a1cff09510bf60b">
    <vt:lpwstr/>
  </property>
  <property fmtid="{D5CDD505-2E9C-101B-9397-08002B2CF9AE}" pid="31" name="_docset_NoMedatataSyncRequired">
    <vt:lpwstr>False</vt:lpwstr>
  </property>
  <property fmtid="{D5CDD505-2E9C-101B-9397-08002B2CF9AE}" pid="32" name="Languages">
    <vt:lpwstr>170;#Portuguese|d9250dd5-8ae2-4dd4-9476-a25d06de1aa1</vt:lpwstr>
  </property>
  <property fmtid="{D5CDD505-2E9C-101B-9397-08002B2CF9AE}" pid="33" name="messageframeworktype">
    <vt:lpwstr/>
  </property>
  <property fmtid="{D5CDD505-2E9C-101B-9397-08002B2CF9AE}" pid="34" name="TechnicalLevel">
    <vt:lpwstr/>
  </property>
  <property fmtid="{D5CDD505-2E9C-101B-9397-08002B2CF9AE}" pid="35" name="LearningOrganization">
    <vt:lpwstr/>
  </property>
  <property fmtid="{D5CDD505-2E9C-101B-9397-08002B2CF9AE}" pid="36" name="DocumentDescription">
    <vt:lpwstr/>
  </property>
  <property fmtid="{D5CDD505-2E9C-101B-9397-08002B2CF9AE}" pid="37" name="WorkflowChangePath">
    <vt:lpwstr>b271c015-ac7a-4c7d-aa37-2005f49ef194,5;b271c015-ac7a-4c7d-aa37-2005f49ef194,5;b271c015-ac7a-4c7d-aa37-2005f49ef194,8;b271c015-ac7a-4c7d-aa37-2005f49ef194,8;ccbae0f9-e0da-449c-999f-22ced57b79a2,14;ccbae0f9-e0da-449c-999f-22ced57b79a2,14;d3cfb7fb-f902-4bf7-</vt:lpwstr>
  </property>
  <property fmtid="{D5CDD505-2E9C-101B-9397-08002B2CF9AE}" pid="38" name="i1b478372f814787abd313030b81fcb2">
    <vt:lpwstr/>
  </property>
  <property fmtid="{D5CDD505-2E9C-101B-9397-08002B2CF9AE}" pid="39" name="ef109fd36bcf4bcd9dd945731030600b">
    <vt:lpwstr/>
  </property>
  <property fmtid="{D5CDD505-2E9C-101B-9397-08002B2CF9AE}" pid="40" name="ReportOwner">
    <vt:lpwstr/>
  </property>
  <property fmtid="{D5CDD505-2E9C-101B-9397-08002B2CF9AE}" pid="41" name="k21a64daf20d4502b2796a1c6b8ce6c8">
    <vt:lpwstr/>
  </property>
  <property fmtid="{D5CDD505-2E9C-101B-9397-08002B2CF9AE}" pid="42" name="Coowner">
    <vt:lpwstr>8268;#i:0#.f|membership|v-anwilb@microsoft.com;#63;#i:0#.f|membership|v-dadenc@microsoft.com;#2071;#i:0#.f|membership|v-emrobe@microsoft.com;#126;#i:0#.f|membership|v-melijo@microsoft.com;#58;#i:0#.f|membership|v-chdoyl@microsoft.com</vt:lpwstr>
  </property>
  <property fmtid="{D5CDD505-2E9C-101B-9397-08002B2CF9AE}" pid="43" name="ODSWF1">
    <vt:lpwstr>, </vt:lpwstr>
  </property>
  <property fmtid="{D5CDD505-2E9C-101B-9397-08002B2CF9AE}" pid="44" name="Update Parent Child Relation">
    <vt:lpwstr>, </vt:lpwstr>
  </property>
  <property fmtid="{D5CDD505-2E9C-101B-9397-08002B2CF9AE}" pid="45" name="Thumbnail1">
    <vt:lpwstr>, </vt:lpwstr>
  </property>
  <property fmtid="{D5CDD505-2E9C-101B-9397-08002B2CF9AE}" pid="46" name="FolderExtensions">
    <vt:lpwstr/>
  </property>
  <property fmtid="{D5CDD505-2E9C-101B-9397-08002B2CF9AE}" pid="47" name="ga0c0bf70a6644469c61b3efa7025301">
    <vt:lpwstr/>
  </property>
  <property fmtid="{D5CDD505-2E9C-101B-9397-08002B2CF9AE}" pid="48" name="TaxKeywordTaxHTField">
    <vt:lpwstr/>
  </property>
  <property fmtid="{D5CDD505-2E9C-101B-9397-08002B2CF9AE}" pid="49" name="ExperienceContentType">
    <vt:lpwstr/>
  </property>
  <property fmtid="{D5CDD505-2E9C-101B-9397-08002B2CF9AE}" pid="50" name="b4224c12c78d42ea9b214de0badf8358">
    <vt:lpwstr/>
  </property>
  <property fmtid="{D5CDD505-2E9C-101B-9397-08002B2CF9AE}" pid="51" name="i0d941ee1e744ffea7aeee9924c91cbb">
    <vt:lpwstr/>
  </property>
  <property fmtid="{D5CDD505-2E9C-101B-9397-08002B2CF9AE}" pid="52" name="GenericText2">
    <vt:lpwstr>G06KC-1-7128</vt:lpwstr>
  </property>
  <property fmtid="{D5CDD505-2E9C-101B-9397-08002B2CF9AE}" pid="53" name="ec5b2ad5c27b45fb8a00a1f27c7ce1ae">
    <vt:lpwstr/>
  </property>
  <property fmtid="{D5CDD505-2E9C-101B-9397-08002B2CF9AE}" pid="54" name="Owner">
    <vt:lpwstr>1519</vt:lpwstr>
  </property>
  <property fmtid="{D5CDD505-2E9C-101B-9397-08002B2CF9AE}" pid="55" name="_ip_UnifiedCompliancePolicyUIAction">
    <vt:lpwstr/>
  </property>
  <property fmtid="{D5CDD505-2E9C-101B-9397-08002B2CF9AE}" pid="56" name="ConfidentialityTaxHTField0">
    <vt:lpwstr>Microsoft confidential|461efa83-0283-486a-a8d5-943328f3693f</vt:lpwstr>
  </property>
  <property fmtid="{D5CDD505-2E9C-101B-9397-08002B2CF9AE}" pid="57" name="b60f8d2dbb984f349d80d8196897f4d3">
    <vt:lpwstr/>
  </property>
  <property fmtid="{D5CDD505-2E9C-101B-9397-08002B2CF9AE}" pid="58" name="k20e0dfa74bf4e44818db03027b0ccd8">
    <vt:lpwstr/>
  </property>
  <property fmtid="{D5CDD505-2E9C-101B-9397-08002B2CF9AE}" pid="59" name="eb54ac91059940029a3cc8a4ff5af673">
    <vt:lpwstr>Bing Ads Domain|4873219f-ebc7-4a9d-b771-5c014ea68acd;Online Services Division|e2f8a4a8-7357-47ae-a45b-f96c9de494a4</vt:lpwstr>
  </property>
  <property fmtid="{D5CDD505-2E9C-101B-9397-08002B2CF9AE}" pid="60" name="_ip_UnifiedCompliancePolicyProperties">
    <vt:lpwstr/>
  </property>
  <property fmtid="{D5CDD505-2E9C-101B-9397-08002B2CF9AE}" pid="61" name="l3c3ea61849e4288a8acc49bb5388e8c">
    <vt:lpwstr>Advertising and Online|3c64fab4-efbd-4994-a7b7-eaa770142f69</vt:lpwstr>
  </property>
  <property fmtid="{D5CDD505-2E9C-101B-9397-08002B2CF9AE}" pid="62" name="ldac8aee9d1f469e8cd8c3f8d6a615f2">
    <vt:lpwstr/>
  </property>
  <property fmtid="{D5CDD505-2E9C-101B-9397-08002B2CF9AE}" pid="63" name="ParentID1">
    <vt:lpwstr>G06KC-1-7128</vt:lpwstr>
  </property>
  <property fmtid="{D5CDD505-2E9C-101B-9397-08002B2CF9AE}" pid="64" name="mb88723863e1404388ba3733387d48df">
    <vt:lpwstr/>
  </property>
  <property fmtid="{D5CDD505-2E9C-101B-9397-08002B2CF9AE}" pid="65" name="kf34bcdc8fc34e479d3f94c6210e8e27">
    <vt:lpwstr/>
  </property>
  <property fmtid="{D5CDD505-2E9C-101B-9397-08002B2CF9AE}" pid="66" name="bf80e81150e248c48aa8cffdf0021a1f">
    <vt:lpwstr>Bing Ads|66f38dfc-4b41-4024-87fe-ea39b772ddae</vt:lpwstr>
  </property>
  <property fmtid="{D5CDD505-2E9C-101B-9397-08002B2CF9AE}" pid="67" name="ApplyWorkflowRules">
    <vt:lpwstr>Yes</vt:lpwstr>
  </property>
  <property fmtid="{D5CDD505-2E9C-101B-9397-08002B2CF9AE}" pid="68" name="TaxCatchAll">
    <vt:lpwstr>6;#Online Services Division|e2f8a4a8-7357-47ae-a45b-f96c9de494a4;#13;#Advertising and Online|3c64fab4-efbd-4994-a7b7-eaa770142f69;#718;#Bing Ads Domain|4873219f-ebc7-4a9d-b771-5c014ea68acd;#1;#Microsoft confidential|461efa83-0283-486a-a8d5-943328f3693f;#7</vt:lpwstr>
  </property>
  <property fmtid="{D5CDD505-2E9C-101B-9397-08002B2CF9AE}" pid="69" name="m6c7b4717b6346e6a075a59dd47eac69">
    <vt:lpwstr/>
  </property>
  <property fmtid="{D5CDD505-2E9C-101B-9397-08002B2CF9AE}" pid="70" name="MSIP_Label_f42aa342-8706-4288-bd11-ebb85995028c_Enabled">
    <vt:lpwstr>True</vt:lpwstr>
  </property>
  <property fmtid="{D5CDD505-2E9C-101B-9397-08002B2CF9AE}" pid="71" name="MSIP_Label_f42aa342-8706-4288-bd11-ebb85995028c_SiteId">
    <vt:lpwstr>72f988bf-86f1-41af-91ab-2d7cd011db47</vt:lpwstr>
  </property>
  <property fmtid="{D5CDD505-2E9C-101B-9397-08002B2CF9AE}" pid="72" name="MSIP_Label_f42aa342-8706-4288-bd11-ebb85995028c_Owner">
    <vt:lpwstr>v-dadenc@microsoft.com</vt:lpwstr>
  </property>
  <property fmtid="{D5CDD505-2E9C-101B-9397-08002B2CF9AE}" pid="73" name="MSIP_Label_f42aa342-8706-4288-bd11-ebb85995028c_SetDate">
    <vt:lpwstr>2017-11-30T00:16:38.5821952Z</vt:lpwstr>
  </property>
  <property fmtid="{D5CDD505-2E9C-101B-9397-08002B2CF9AE}" pid="74" name="MSIP_Label_f42aa342-8706-4288-bd11-ebb85995028c_Name">
    <vt:lpwstr>General</vt:lpwstr>
  </property>
  <property fmtid="{D5CDD505-2E9C-101B-9397-08002B2CF9AE}" pid="75" name="MSIP_Label_f42aa342-8706-4288-bd11-ebb85995028c_Application">
    <vt:lpwstr>Microsoft Azure Information Protection</vt:lpwstr>
  </property>
  <property fmtid="{D5CDD505-2E9C-101B-9397-08002B2CF9AE}" pid="76" name="MSIP_Label_f42aa342-8706-4288-bd11-ebb85995028c_Extended_MSFT_Method">
    <vt:lpwstr>Automatic</vt:lpwstr>
  </property>
  <property fmtid="{D5CDD505-2E9C-101B-9397-08002B2CF9AE}" pid="77" name="Sensitivity">
    <vt:lpwstr>General</vt:lpwstr>
  </property>
</Properties>
</file>